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1" r:id="rId3"/>
  </p:sldMasterIdLst>
  <p:notesMasterIdLst>
    <p:notesMasterId r:id="rId22"/>
  </p:notesMasterIdLst>
  <p:sldIdLst>
    <p:sldId id="263" r:id="rId4"/>
    <p:sldId id="281" r:id="rId5"/>
    <p:sldId id="278" r:id="rId6"/>
    <p:sldId id="269" r:id="rId7"/>
    <p:sldId id="279" r:id="rId8"/>
    <p:sldId id="273" r:id="rId9"/>
    <p:sldId id="274" r:id="rId10"/>
    <p:sldId id="275" r:id="rId11"/>
    <p:sldId id="276" r:id="rId12"/>
    <p:sldId id="277" r:id="rId13"/>
    <p:sldId id="280" r:id="rId14"/>
    <p:sldId id="284" r:id="rId15"/>
    <p:sldId id="282" r:id="rId16"/>
    <p:sldId id="283" r:id="rId17"/>
    <p:sldId id="286" r:id="rId18"/>
    <p:sldId id="285" r:id="rId19"/>
    <p:sldId id="287" r:id="rId20"/>
    <p:sldId id="267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6B6F7FB7-24E1-4F75-B46E-C7BAB877C3B4}">
          <p14:sldIdLst>
            <p14:sldId id="263"/>
            <p14:sldId id="281"/>
            <p14:sldId id="278"/>
            <p14:sldId id="269"/>
            <p14:sldId id="279"/>
            <p14:sldId id="273"/>
            <p14:sldId id="274"/>
            <p14:sldId id="275"/>
            <p14:sldId id="276"/>
            <p14:sldId id="277"/>
            <p14:sldId id="280"/>
            <p14:sldId id="284"/>
            <p14:sldId id="282"/>
            <p14:sldId id="283"/>
            <p14:sldId id="286"/>
            <p14:sldId id="285"/>
            <p14:sldId id="287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  <a:srgbClr val="0EE21F"/>
    <a:srgbClr val="0637BA"/>
    <a:srgbClr val="221FCF"/>
    <a:srgbClr val="D2D2D2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2" autoAdjust="0"/>
    <p:restoredTop sz="94588" autoAdjust="0"/>
  </p:normalViewPr>
  <p:slideViewPr>
    <p:cSldViewPr showGuides="1">
      <p:cViewPr varScale="1">
        <p:scale>
          <a:sx n="78" d="100"/>
          <a:sy n="78" d="100"/>
        </p:scale>
        <p:origin x="185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493548-A1F4-B548-A0CB-9C47FADB4B86}" type="doc">
      <dgm:prSet loTypeId="urn:microsoft.com/office/officeart/2005/8/layout/radial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70765D3-0C69-E348-8198-891E1DEE4CDE}">
      <dgm:prSet phldrT="[Testo]" custT="1"/>
      <dgm:spPr>
        <a:solidFill>
          <a:srgbClr val="221FCF"/>
        </a:solidFill>
      </dgm:spPr>
      <dgm:t>
        <a:bodyPr/>
        <a:lstStyle/>
        <a:p>
          <a:r>
            <a:rPr lang="it-IT" sz="2400" b="1" u="sng" dirty="0">
              <a:solidFill>
                <a:schemeClr val="bg1"/>
              </a:solidFill>
            </a:rPr>
            <a:t>I anno</a:t>
          </a:r>
          <a:endParaRPr lang="it-IT" sz="2400" b="1" dirty="0"/>
        </a:p>
      </dgm:t>
    </dgm:pt>
    <dgm:pt modelId="{01D28FDE-5FA6-D146-8133-C64EC0EF798D}" type="parTrans" cxnId="{EC799484-131A-5347-944D-9FF5AF310CB0}">
      <dgm:prSet/>
      <dgm:spPr/>
      <dgm:t>
        <a:bodyPr/>
        <a:lstStyle/>
        <a:p>
          <a:endParaRPr lang="it-IT"/>
        </a:p>
      </dgm:t>
    </dgm:pt>
    <dgm:pt modelId="{94516EA0-8FF5-BE42-B664-A0E5E095A0F3}" type="sibTrans" cxnId="{EC799484-131A-5347-944D-9FF5AF310CB0}">
      <dgm:prSet/>
      <dgm:spPr/>
      <dgm:t>
        <a:bodyPr/>
        <a:lstStyle/>
        <a:p>
          <a:endParaRPr lang="it-IT"/>
        </a:p>
      </dgm:t>
    </dgm:pt>
    <dgm:pt modelId="{A1E9E716-A07C-6544-8FF7-7CBF3F402464}" type="asst">
      <dgm:prSet phldrT="[Tes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it-IT" sz="1600" b="1" dirty="0"/>
            <a:t>Medicina D’Urgenza e PS - Prof. Giostra</a:t>
          </a:r>
          <a:endParaRPr lang="it-IT" sz="700" b="1" dirty="0"/>
        </a:p>
      </dgm:t>
    </dgm:pt>
    <dgm:pt modelId="{380197F1-8F45-4445-AD68-9A343EF3A0A8}" type="parTrans" cxnId="{9652BF77-342B-CF41-912C-56D4E0BDA563}">
      <dgm:prSet/>
      <dgm:spPr/>
      <dgm:t>
        <a:bodyPr/>
        <a:lstStyle/>
        <a:p>
          <a:endParaRPr lang="it-IT"/>
        </a:p>
      </dgm:t>
    </dgm:pt>
    <dgm:pt modelId="{1B7A016E-C7DC-DC45-8C9D-CBCCD5C68096}" type="sibTrans" cxnId="{9652BF77-342B-CF41-912C-56D4E0BDA563}">
      <dgm:prSet/>
      <dgm:spPr/>
      <dgm:t>
        <a:bodyPr/>
        <a:lstStyle/>
        <a:p>
          <a:endParaRPr lang="it-IT"/>
        </a:p>
      </dgm:t>
    </dgm:pt>
    <dgm:pt modelId="{58BC793A-808F-CA4B-8DE7-3BB6FE94B7D3}">
      <dgm:prSet phldrT="[Tes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it-IT" sz="1800" b="1" dirty="0"/>
            <a:t>Medicina Interna OSO</a:t>
          </a:r>
        </a:p>
      </dgm:t>
    </dgm:pt>
    <dgm:pt modelId="{5EC73852-D627-994A-B893-B54E48AA32D6}" type="parTrans" cxnId="{BA49D557-11BF-4940-A584-700D6462134A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it-IT"/>
        </a:p>
      </dgm:t>
    </dgm:pt>
    <dgm:pt modelId="{A75C0197-C59E-8745-BC96-19A33DA34D77}" type="sibTrans" cxnId="{BA49D557-11BF-4940-A584-700D6462134A}">
      <dgm:prSet/>
      <dgm:spPr/>
      <dgm:t>
        <a:bodyPr/>
        <a:lstStyle/>
        <a:p>
          <a:endParaRPr lang="it-IT"/>
        </a:p>
      </dgm:t>
    </dgm:pt>
    <dgm:pt modelId="{223A8CB0-6465-A14A-9D27-0E8945E68EF9}">
      <dgm:prSet phldrT="[Tes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it-IT" sz="1600" b="1" dirty="0"/>
            <a:t>Degenza Oncologia Ospedale Bellaria</a:t>
          </a:r>
        </a:p>
      </dgm:t>
    </dgm:pt>
    <dgm:pt modelId="{943A8BBF-6D39-A84A-A044-49F400472847}" type="parTrans" cxnId="{E4C4F73E-EC0A-384E-923F-96E2B3F6CE5A}">
      <dgm:prSet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endParaRPr lang="it-IT">
            <a:highlight>
              <a:srgbClr val="FF0000"/>
            </a:highlight>
          </a:endParaRPr>
        </a:p>
      </dgm:t>
    </dgm:pt>
    <dgm:pt modelId="{EEFCF916-6B28-884A-981C-F6EA3E6468A3}" type="sibTrans" cxnId="{E4C4F73E-EC0A-384E-923F-96E2B3F6CE5A}">
      <dgm:prSet/>
      <dgm:spPr/>
      <dgm:t>
        <a:bodyPr/>
        <a:lstStyle/>
        <a:p>
          <a:endParaRPr lang="it-IT"/>
        </a:p>
      </dgm:t>
    </dgm:pt>
    <dgm:pt modelId="{227C98C8-5769-6D40-AD42-32C44AB54A85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it-IT" sz="1400" b="1" dirty="0"/>
            <a:t>Radioterapia Prof. Morganti</a:t>
          </a:r>
        </a:p>
      </dgm:t>
    </dgm:pt>
    <dgm:pt modelId="{1B1D19D5-03B3-0D42-8EA9-2A7CFCF981F3}" type="parTrans" cxnId="{EAD335E1-7C49-8B4F-AD3F-038EA081FBA3}">
      <dgm:prSet/>
      <dgm:spPr/>
      <dgm:t>
        <a:bodyPr/>
        <a:lstStyle/>
        <a:p>
          <a:endParaRPr lang="it-IT"/>
        </a:p>
      </dgm:t>
    </dgm:pt>
    <dgm:pt modelId="{0DE67635-4359-454B-A389-2A635E7FAD7C}" type="sibTrans" cxnId="{EAD335E1-7C49-8B4F-AD3F-038EA081FBA3}">
      <dgm:prSet/>
      <dgm:spPr/>
      <dgm:t>
        <a:bodyPr/>
        <a:lstStyle/>
        <a:p>
          <a:endParaRPr lang="it-IT"/>
        </a:p>
      </dgm:t>
    </dgm:pt>
    <dgm:pt modelId="{B80535DA-35C0-994A-9BFF-10384AEDE9E2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it-IT" sz="1600" b="1" dirty="0"/>
            <a:t>Medicina Interna Ospedale Maggiore</a:t>
          </a:r>
        </a:p>
      </dgm:t>
    </dgm:pt>
    <dgm:pt modelId="{CE736057-1584-E44C-9061-8599016EF0AF}" type="parTrans" cxnId="{65386906-3C4E-424C-B629-BE757943AE92}">
      <dgm:prSet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it-IT"/>
        </a:p>
      </dgm:t>
    </dgm:pt>
    <dgm:pt modelId="{04110A90-75A0-4C42-88FC-13D5BAA4F570}" type="sibTrans" cxnId="{65386906-3C4E-424C-B629-BE757943AE92}">
      <dgm:prSet/>
      <dgm:spPr/>
      <dgm:t>
        <a:bodyPr/>
        <a:lstStyle/>
        <a:p>
          <a:endParaRPr lang="it-IT"/>
        </a:p>
      </dgm:t>
    </dgm:pt>
    <dgm:pt modelId="{8A767289-D533-0345-BBFC-4CDEC7959E52}" type="asst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it-IT" sz="1400" b="1" dirty="0"/>
            <a:t>Degenza</a:t>
          </a:r>
        </a:p>
        <a:p>
          <a:r>
            <a:rPr lang="it-IT" sz="1400" b="1" dirty="0"/>
            <a:t>Oncologia Prof. Ardizzoni </a:t>
          </a:r>
        </a:p>
      </dgm:t>
    </dgm:pt>
    <dgm:pt modelId="{5A4E103C-6EC4-504C-A61F-C08C20170C22}" type="parTrans" cxnId="{C690ABCC-D031-2148-8500-8174B4B2ABB8}">
      <dgm:prSet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endParaRPr lang="it-IT">
            <a:highlight>
              <a:srgbClr val="FF0000"/>
            </a:highlight>
          </a:endParaRPr>
        </a:p>
      </dgm:t>
    </dgm:pt>
    <dgm:pt modelId="{81D3243B-0886-6B4C-A932-18FA51AF6BA2}" type="sibTrans" cxnId="{C690ABCC-D031-2148-8500-8174B4B2ABB8}">
      <dgm:prSet/>
      <dgm:spPr/>
      <dgm:t>
        <a:bodyPr/>
        <a:lstStyle/>
        <a:p>
          <a:endParaRPr lang="it-IT"/>
        </a:p>
      </dgm:t>
    </dgm:pt>
    <dgm:pt modelId="{45AC3B7D-070E-8A48-9BDD-BF3D53839974}" type="pres">
      <dgm:prSet presAssocID="{A9493548-A1F4-B548-A0CB-9C47FADB4B8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5E482DE-863C-F244-B206-508AFFA4B08D}" type="pres">
      <dgm:prSet presAssocID="{470765D3-0C69-E348-8198-891E1DEE4CDE}" presName="centerShape" presStyleLbl="node0" presStyleIdx="0" presStyleCnt="1"/>
      <dgm:spPr/>
    </dgm:pt>
    <dgm:pt modelId="{FD001D28-131F-B440-B92D-A0D00A64C351}" type="pres">
      <dgm:prSet presAssocID="{380197F1-8F45-4445-AD68-9A343EF3A0A8}" presName="parTrans" presStyleLbl="sibTrans2D1" presStyleIdx="0" presStyleCnt="6"/>
      <dgm:spPr/>
    </dgm:pt>
    <dgm:pt modelId="{D739378C-6C98-0F4B-B693-2C86F8136B71}" type="pres">
      <dgm:prSet presAssocID="{380197F1-8F45-4445-AD68-9A343EF3A0A8}" presName="connectorText" presStyleLbl="sibTrans2D1" presStyleIdx="0" presStyleCnt="6"/>
      <dgm:spPr/>
    </dgm:pt>
    <dgm:pt modelId="{91DCD81C-482E-2742-A863-97E230851091}" type="pres">
      <dgm:prSet presAssocID="{A1E9E716-A07C-6544-8FF7-7CBF3F402464}" presName="node" presStyleLbl="node1" presStyleIdx="0" presStyleCnt="6">
        <dgm:presLayoutVars>
          <dgm:bulletEnabled val="1"/>
        </dgm:presLayoutVars>
      </dgm:prSet>
      <dgm:spPr/>
    </dgm:pt>
    <dgm:pt modelId="{2EBC5900-C1BF-D345-938D-8EF895727BDD}" type="pres">
      <dgm:prSet presAssocID="{5A4E103C-6EC4-504C-A61F-C08C20170C22}" presName="parTrans" presStyleLbl="sibTrans2D1" presStyleIdx="1" presStyleCnt="6"/>
      <dgm:spPr/>
    </dgm:pt>
    <dgm:pt modelId="{4028AE39-3971-E443-8CBF-EF84EAB73AF7}" type="pres">
      <dgm:prSet presAssocID="{5A4E103C-6EC4-504C-A61F-C08C20170C22}" presName="connectorText" presStyleLbl="sibTrans2D1" presStyleIdx="1" presStyleCnt="6"/>
      <dgm:spPr/>
    </dgm:pt>
    <dgm:pt modelId="{CBBE1774-5CE4-E24F-A6E0-684F0F4BA279}" type="pres">
      <dgm:prSet presAssocID="{8A767289-D533-0345-BBFC-4CDEC7959E52}" presName="node" presStyleLbl="node1" presStyleIdx="1" presStyleCnt="6">
        <dgm:presLayoutVars>
          <dgm:bulletEnabled val="1"/>
        </dgm:presLayoutVars>
      </dgm:prSet>
      <dgm:spPr/>
    </dgm:pt>
    <dgm:pt modelId="{EAB73167-8526-B44E-856E-933F31467AA6}" type="pres">
      <dgm:prSet presAssocID="{5EC73852-D627-994A-B893-B54E48AA32D6}" presName="parTrans" presStyleLbl="sibTrans2D1" presStyleIdx="2" presStyleCnt="6"/>
      <dgm:spPr/>
    </dgm:pt>
    <dgm:pt modelId="{176CD9F9-A7E3-6040-9596-0BFE5D42672F}" type="pres">
      <dgm:prSet presAssocID="{5EC73852-D627-994A-B893-B54E48AA32D6}" presName="connectorText" presStyleLbl="sibTrans2D1" presStyleIdx="2" presStyleCnt="6"/>
      <dgm:spPr/>
    </dgm:pt>
    <dgm:pt modelId="{ECAA9ED2-B253-CC4B-98AE-147791188EBE}" type="pres">
      <dgm:prSet presAssocID="{58BC793A-808F-CA4B-8DE7-3BB6FE94B7D3}" presName="node" presStyleLbl="node1" presStyleIdx="2" presStyleCnt="6">
        <dgm:presLayoutVars>
          <dgm:bulletEnabled val="1"/>
        </dgm:presLayoutVars>
      </dgm:prSet>
      <dgm:spPr/>
    </dgm:pt>
    <dgm:pt modelId="{ED10ACAD-2555-E64B-9A1E-2CF45A71BF95}" type="pres">
      <dgm:prSet presAssocID="{1B1D19D5-03B3-0D42-8EA9-2A7CFCF981F3}" presName="parTrans" presStyleLbl="sibTrans2D1" presStyleIdx="3" presStyleCnt="6"/>
      <dgm:spPr/>
    </dgm:pt>
    <dgm:pt modelId="{0B71026A-6891-6D49-BE90-75C914714309}" type="pres">
      <dgm:prSet presAssocID="{1B1D19D5-03B3-0D42-8EA9-2A7CFCF981F3}" presName="connectorText" presStyleLbl="sibTrans2D1" presStyleIdx="3" presStyleCnt="6"/>
      <dgm:spPr/>
    </dgm:pt>
    <dgm:pt modelId="{E66BFA88-34C0-DE42-A0FB-B6060B2BAC3D}" type="pres">
      <dgm:prSet presAssocID="{227C98C8-5769-6D40-AD42-32C44AB54A85}" presName="node" presStyleLbl="node1" presStyleIdx="3" presStyleCnt="6">
        <dgm:presLayoutVars>
          <dgm:bulletEnabled val="1"/>
        </dgm:presLayoutVars>
      </dgm:prSet>
      <dgm:spPr/>
    </dgm:pt>
    <dgm:pt modelId="{15AF8619-8592-8C41-8E5F-D972F2134D79}" type="pres">
      <dgm:prSet presAssocID="{943A8BBF-6D39-A84A-A044-49F400472847}" presName="parTrans" presStyleLbl="sibTrans2D1" presStyleIdx="4" presStyleCnt="6"/>
      <dgm:spPr/>
    </dgm:pt>
    <dgm:pt modelId="{4B03CA1F-1B4D-654C-904E-B4ACC238776C}" type="pres">
      <dgm:prSet presAssocID="{943A8BBF-6D39-A84A-A044-49F400472847}" presName="connectorText" presStyleLbl="sibTrans2D1" presStyleIdx="4" presStyleCnt="6"/>
      <dgm:spPr/>
    </dgm:pt>
    <dgm:pt modelId="{D615FA9B-8FF6-2145-9E96-7D1941633DC6}" type="pres">
      <dgm:prSet presAssocID="{223A8CB0-6465-A14A-9D27-0E8945E68EF9}" presName="node" presStyleLbl="node1" presStyleIdx="4" presStyleCnt="6">
        <dgm:presLayoutVars>
          <dgm:bulletEnabled val="1"/>
        </dgm:presLayoutVars>
      </dgm:prSet>
      <dgm:spPr/>
    </dgm:pt>
    <dgm:pt modelId="{D2150273-752A-584C-8069-FCD0FA8C24A4}" type="pres">
      <dgm:prSet presAssocID="{CE736057-1584-E44C-9061-8599016EF0AF}" presName="parTrans" presStyleLbl="sibTrans2D1" presStyleIdx="5" presStyleCnt="6"/>
      <dgm:spPr/>
    </dgm:pt>
    <dgm:pt modelId="{F63D26B0-710D-F44C-90C5-44D3057B1F28}" type="pres">
      <dgm:prSet presAssocID="{CE736057-1584-E44C-9061-8599016EF0AF}" presName="connectorText" presStyleLbl="sibTrans2D1" presStyleIdx="5" presStyleCnt="6"/>
      <dgm:spPr/>
    </dgm:pt>
    <dgm:pt modelId="{2262FE3A-8A6D-8D42-8B34-7C24FE0215D2}" type="pres">
      <dgm:prSet presAssocID="{B80535DA-35C0-994A-9BFF-10384AEDE9E2}" presName="node" presStyleLbl="node1" presStyleIdx="5" presStyleCnt="6">
        <dgm:presLayoutVars>
          <dgm:bulletEnabled val="1"/>
        </dgm:presLayoutVars>
      </dgm:prSet>
      <dgm:spPr/>
    </dgm:pt>
  </dgm:ptLst>
  <dgm:cxnLst>
    <dgm:cxn modelId="{D6854805-05C3-A749-BB3B-4A3D48A76B29}" type="presOf" srcId="{5EC73852-D627-994A-B893-B54E48AA32D6}" destId="{176CD9F9-A7E3-6040-9596-0BFE5D42672F}" srcOrd="1" destOrd="0" presId="urn:microsoft.com/office/officeart/2005/8/layout/radial5"/>
    <dgm:cxn modelId="{691DDB05-8833-724B-9F0A-809287D7F637}" type="presOf" srcId="{8A767289-D533-0345-BBFC-4CDEC7959E52}" destId="{CBBE1774-5CE4-E24F-A6E0-684F0F4BA279}" srcOrd="0" destOrd="0" presId="urn:microsoft.com/office/officeart/2005/8/layout/radial5"/>
    <dgm:cxn modelId="{65386906-3C4E-424C-B629-BE757943AE92}" srcId="{470765D3-0C69-E348-8198-891E1DEE4CDE}" destId="{B80535DA-35C0-994A-9BFF-10384AEDE9E2}" srcOrd="5" destOrd="0" parTransId="{CE736057-1584-E44C-9061-8599016EF0AF}" sibTransId="{04110A90-75A0-4C42-88FC-13D5BAA4F570}"/>
    <dgm:cxn modelId="{2213A706-10C9-494B-9EDB-2835B6681A2A}" type="presOf" srcId="{380197F1-8F45-4445-AD68-9A343EF3A0A8}" destId="{D739378C-6C98-0F4B-B693-2C86F8136B71}" srcOrd="1" destOrd="0" presId="urn:microsoft.com/office/officeart/2005/8/layout/radial5"/>
    <dgm:cxn modelId="{7C714230-D53B-1844-9569-B956AF93F5D5}" type="presOf" srcId="{B80535DA-35C0-994A-9BFF-10384AEDE9E2}" destId="{2262FE3A-8A6D-8D42-8B34-7C24FE0215D2}" srcOrd="0" destOrd="0" presId="urn:microsoft.com/office/officeart/2005/8/layout/radial5"/>
    <dgm:cxn modelId="{4F2A6F31-5EA4-E047-843F-67AFB38A1A14}" type="presOf" srcId="{5A4E103C-6EC4-504C-A61F-C08C20170C22}" destId="{4028AE39-3971-E443-8CBF-EF84EAB73AF7}" srcOrd="1" destOrd="0" presId="urn:microsoft.com/office/officeart/2005/8/layout/radial5"/>
    <dgm:cxn modelId="{346BEF33-FA14-2E46-828B-16CC3B642B67}" type="presOf" srcId="{58BC793A-808F-CA4B-8DE7-3BB6FE94B7D3}" destId="{ECAA9ED2-B253-CC4B-98AE-147791188EBE}" srcOrd="0" destOrd="0" presId="urn:microsoft.com/office/officeart/2005/8/layout/radial5"/>
    <dgm:cxn modelId="{351DEA3D-F53A-A74A-830A-E33433A2612E}" type="presOf" srcId="{943A8BBF-6D39-A84A-A044-49F400472847}" destId="{15AF8619-8592-8C41-8E5F-D972F2134D79}" srcOrd="0" destOrd="0" presId="urn:microsoft.com/office/officeart/2005/8/layout/radial5"/>
    <dgm:cxn modelId="{E4C4F73E-EC0A-384E-923F-96E2B3F6CE5A}" srcId="{470765D3-0C69-E348-8198-891E1DEE4CDE}" destId="{223A8CB0-6465-A14A-9D27-0E8945E68EF9}" srcOrd="4" destOrd="0" parTransId="{943A8BBF-6D39-A84A-A044-49F400472847}" sibTransId="{EEFCF916-6B28-884A-981C-F6EA3E6468A3}"/>
    <dgm:cxn modelId="{4FDE2B5E-3D2E-1449-A009-91DF20842BFF}" type="presOf" srcId="{380197F1-8F45-4445-AD68-9A343EF3A0A8}" destId="{FD001D28-131F-B440-B92D-A0D00A64C351}" srcOrd="0" destOrd="0" presId="urn:microsoft.com/office/officeart/2005/8/layout/radial5"/>
    <dgm:cxn modelId="{B52FBA4B-0A36-504A-A822-BD8045950DCC}" type="presOf" srcId="{227C98C8-5769-6D40-AD42-32C44AB54A85}" destId="{E66BFA88-34C0-DE42-A0FB-B6060B2BAC3D}" srcOrd="0" destOrd="0" presId="urn:microsoft.com/office/officeart/2005/8/layout/radial5"/>
    <dgm:cxn modelId="{DCC7A84D-7A1A-1944-A0C5-B005E97652BB}" type="presOf" srcId="{1B1D19D5-03B3-0D42-8EA9-2A7CFCF981F3}" destId="{0B71026A-6891-6D49-BE90-75C914714309}" srcOrd="1" destOrd="0" presId="urn:microsoft.com/office/officeart/2005/8/layout/radial5"/>
    <dgm:cxn modelId="{7DE0B14E-E857-5A4C-8460-DE1A211E2EB0}" type="presOf" srcId="{1B1D19D5-03B3-0D42-8EA9-2A7CFCF981F3}" destId="{ED10ACAD-2555-E64B-9A1E-2CF45A71BF95}" srcOrd="0" destOrd="0" presId="urn:microsoft.com/office/officeart/2005/8/layout/radial5"/>
    <dgm:cxn modelId="{5F090E73-217E-384F-B422-BB0687AC428A}" type="presOf" srcId="{A9493548-A1F4-B548-A0CB-9C47FADB4B86}" destId="{45AC3B7D-070E-8A48-9BDD-BF3D53839974}" srcOrd="0" destOrd="0" presId="urn:microsoft.com/office/officeart/2005/8/layout/radial5"/>
    <dgm:cxn modelId="{37220D75-BF22-8F4D-BB15-EFC803AD0A41}" type="presOf" srcId="{A1E9E716-A07C-6544-8FF7-7CBF3F402464}" destId="{91DCD81C-482E-2742-A863-97E230851091}" srcOrd="0" destOrd="0" presId="urn:microsoft.com/office/officeart/2005/8/layout/radial5"/>
    <dgm:cxn modelId="{9652BF77-342B-CF41-912C-56D4E0BDA563}" srcId="{470765D3-0C69-E348-8198-891E1DEE4CDE}" destId="{A1E9E716-A07C-6544-8FF7-7CBF3F402464}" srcOrd="0" destOrd="0" parTransId="{380197F1-8F45-4445-AD68-9A343EF3A0A8}" sibTransId="{1B7A016E-C7DC-DC45-8C9D-CBCCD5C68096}"/>
    <dgm:cxn modelId="{BA49D557-11BF-4940-A584-700D6462134A}" srcId="{470765D3-0C69-E348-8198-891E1DEE4CDE}" destId="{58BC793A-808F-CA4B-8DE7-3BB6FE94B7D3}" srcOrd="2" destOrd="0" parTransId="{5EC73852-D627-994A-B893-B54E48AA32D6}" sibTransId="{A75C0197-C59E-8745-BC96-19A33DA34D77}"/>
    <dgm:cxn modelId="{24122E78-5E23-AA43-ACCA-C4F1FA28002D}" type="presOf" srcId="{5EC73852-D627-994A-B893-B54E48AA32D6}" destId="{EAB73167-8526-B44E-856E-933F31467AA6}" srcOrd="0" destOrd="0" presId="urn:microsoft.com/office/officeart/2005/8/layout/radial5"/>
    <dgm:cxn modelId="{3B7C347D-FAAA-BF41-BDCD-FD6F4279E389}" type="presOf" srcId="{CE736057-1584-E44C-9061-8599016EF0AF}" destId="{F63D26B0-710D-F44C-90C5-44D3057B1F28}" srcOrd="1" destOrd="0" presId="urn:microsoft.com/office/officeart/2005/8/layout/radial5"/>
    <dgm:cxn modelId="{EC799484-131A-5347-944D-9FF5AF310CB0}" srcId="{A9493548-A1F4-B548-A0CB-9C47FADB4B86}" destId="{470765D3-0C69-E348-8198-891E1DEE4CDE}" srcOrd="0" destOrd="0" parTransId="{01D28FDE-5FA6-D146-8133-C64EC0EF798D}" sibTransId="{94516EA0-8FF5-BE42-B664-A0E5E095A0F3}"/>
    <dgm:cxn modelId="{DFD93AA6-C83A-3C4F-BCBF-649F3D2E6BC8}" type="presOf" srcId="{CE736057-1584-E44C-9061-8599016EF0AF}" destId="{D2150273-752A-584C-8069-FCD0FA8C24A4}" srcOrd="0" destOrd="0" presId="urn:microsoft.com/office/officeart/2005/8/layout/radial5"/>
    <dgm:cxn modelId="{10731BBD-C9D6-5D4A-A3DB-8210725EE313}" type="presOf" srcId="{943A8BBF-6D39-A84A-A044-49F400472847}" destId="{4B03CA1F-1B4D-654C-904E-B4ACC238776C}" srcOrd="1" destOrd="0" presId="urn:microsoft.com/office/officeart/2005/8/layout/radial5"/>
    <dgm:cxn modelId="{CCEEC1C6-DA8F-C848-A124-AD418A5D2AC5}" type="presOf" srcId="{470765D3-0C69-E348-8198-891E1DEE4CDE}" destId="{85E482DE-863C-F244-B206-508AFFA4B08D}" srcOrd="0" destOrd="0" presId="urn:microsoft.com/office/officeart/2005/8/layout/radial5"/>
    <dgm:cxn modelId="{FD39BFCB-A04B-8C4A-8C7F-B32AB903CD96}" type="presOf" srcId="{5A4E103C-6EC4-504C-A61F-C08C20170C22}" destId="{2EBC5900-C1BF-D345-938D-8EF895727BDD}" srcOrd="0" destOrd="0" presId="urn:microsoft.com/office/officeart/2005/8/layout/radial5"/>
    <dgm:cxn modelId="{C690ABCC-D031-2148-8500-8174B4B2ABB8}" srcId="{470765D3-0C69-E348-8198-891E1DEE4CDE}" destId="{8A767289-D533-0345-BBFC-4CDEC7959E52}" srcOrd="1" destOrd="0" parTransId="{5A4E103C-6EC4-504C-A61F-C08C20170C22}" sibTransId="{81D3243B-0886-6B4C-A932-18FA51AF6BA2}"/>
    <dgm:cxn modelId="{EAD335E1-7C49-8B4F-AD3F-038EA081FBA3}" srcId="{470765D3-0C69-E348-8198-891E1DEE4CDE}" destId="{227C98C8-5769-6D40-AD42-32C44AB54A85}" srcOrd="3" destOrd="0" parTransId="{1B1D19D5-03B3-0D42-8EA9-2A7CFCF981F3}" sibTransId="{0DE67635-4359-454B-A389-2A635E7FAD7C}"/>
    <dgm:cxn modelId="{345CC1E8-1070-1B45-A81F-69D0EF19189A}" type="presOf" srcId="{223A8CB0-6465-A14A-9D27-0E8945E68EF9}" destId="{D615FA9B-8FF6-2145-9E96-7D1941633DC6}" srcOrd="0" destOrd="0" presId="urn:microsoft.com/office/officeart/2005/8/layout/radial5"/>
    <dgm:cxn modelId="{4878E327-50C5-3744-9EC2-DE68F8212A45}" type="presParOf" srcId="{45AC3B7D-070E-8A48-9BDD-BF3D53839974}" destId="{85E482DE-863C-F244-B206-508AFFA4B08D}" srcOrd="0" destOrd="0" presId="urn:microsoft.com/office/officeart/2005/8/layout/radial5"/>
    <dgm:cxn modelId="{027DF201-AD52-2245-9B63-372DC8590004}" type="presParOf" srcId="{45AC3B7D-070E-8A48-9BDD-BF3D53839974}" destId="{FD001D28-131F-B440-B92D-A0D00A64C351}" srcOrd="1" destOrd="0" presId="urn:microsoft.com/office/officeart/2005/8/layout/radial5"/>
    <dgm:cxn modelId="{073D1004-7939-4647-A1F1-2F80ED1450C0}" type="presParOf" srcId="{FD001D28-131F-B440-B92D-A0D00A64C351}" destId="{D739378C-6C98-0F4B-B693-2C86F8136B71}" srcOrd="0" destOrd="0" presId="urn:microsoft.com/office/officeart/2005/8/layout/radial5"/>
    <dgm:cxn modelId="{DD0B50B2-9322-EC4B-875E-6B9853295404}" type="presParOf" srcId="{45AC3B7D-070E-8A48-9BDD-BF3D53839974}" destId="{91DCD81C-482E-2742-A863-97E230851091}" srcOrd="2" destOrd="0" presId="urn:microsoft.com/office/officeart/2005/8/layout/radial5"/>
    <dgm:cxn modelId="{EA3610C3-864D-B947-8F1E-BE0165F661C0}" type="presParOf" srcId="{45AC3B7D-070E-8A48-9BDD-BF3D53839974}" destId="{2EBC5900-C1BF-D345-938D-8EF895727BDD}" srcOrd="3" destOrd="0" presId="urn:microsoft.com/office/officeart/2005/8/layout/radial5"/>
    <dgm:cxn modelId="{E5DD6BD7-8B50-9947-82DF-D9786B0A75F1}" type="presParOf" srcId="{2EBC5900-C1BF-D345-938D-8EF895727BDD}" destId="{4028AE39-3971-E443-8CBF-EF84EAB73AF7}" srcOrd="0" destOrd="0" presId="urn:microsoft.com/office/officeart/2005/8/layout/radial5"/>
    <dgm:cxn modelId="{FDCE3C3F-773E-0042-B915-D4ADBD850B23}" type="presParOf" srcId="{45AC3B7D-070E-8A48-9BDD-BF3D53839974}" destId="{CBBE1774-5CE4-E24F-A6E0-684F0F4BA279}" srcOrd="4" destOrd="0" presId="urn:microsoft.com/office/officeart/2005/8/layout/radial5"/>
    <dgm:cxn modelId="{1610A42B-F080-104A-8D70-A1B95A14435B}" type="presParOf" srcId="{45AC3B7D-070E-8A48-9BDD-BF3D53839974}" destId="{EAB73167-8526-B44E-856E-933F31467AA6}" srcOrd="5" destOrd="0" presId="urn:microsoft.com/office/officeart/2005/8/layout/radial5"/>
    <dgm:cxn modelId="{DA30C15B-20F1-244A-94DD-531204576CF6}" type="presParOf" srcId="{EAB73167-8526-B44E-856E-933F31467AA6}" destId="{176CD9F9-A7E3-6040-9596-0BFE5D42672F}" srcOrd="0" destOrd="0" presId="urn:microsoft.com/office/officeart/2005/8/layout/radial5"/>
    <dgm:cxn modelId="{9D6FE24B-3B62-BE4A-A233-39FF2F041492}" type="presParOf" srcId="{45AC3B7D-070E-8A48-9BDD-BF3D53839974}" destId="{ECAA9ED2-B253-CC4B-98AE-147791188EBE}" srcOrd="6" destOrd="0" presId="urn:microsoft.com/office/officeart/2005/8/layout/radial5"/>
    <dgm:cxn modelId="{89557D33-8D81-8848-B661-EE6D8B79D119}" type="presParOf" srcId="{45AC3B7D-070E-8A48-9BDD-BF3D53839974}" destId="{ED10ACAD-2555-E64B-9A1E-2CF45A71BF95}" srcOrd="7" destOrd="0" presId="urn:microsoft.com/office/officeart/2005/8/layout/radial5"/>
    <dgm:cxn modelId="{C6895CEB-4775-9B48-98F9-A6037F795A8E}" type="presParOf" srcId="{ED10ACAD-2555-E64B-9A1E-2CF45A71BF95}" destId="{0B71026A-6891-6D49-BE90-75C914714309}" srcOrd="0" destOrd="0" presId="urn:microsoft.com/office/officeart/2005/8/layout/radial5"/>
    <dgm:cxn modelId="{0609BF2C-D963-2C4D-B8CE-F68AD6F2B31B}" type="presParOf" srcId="{45AC3B7D-070E-8A48-9BDD-BF3D53839974}" destId="{E66BFA88-34C0-DE42-A0FB-B6060B2BAC3D}" srcOrd="8" destOrd="0" presId="urn:microsoft.com/office/officeart/2005/8/layout/radial5"/>
    <dgm:cxn modelId="{62286B2A-63D0-1A47-8635-5BD5504CB314}" type="presParOf" srcId="{45AC3B7D-070E-8A48-9BDD-BF3D53839974}" destId="{15AF8619-8592-8C41-8E5F-D972F2134D79}" srcOrd="9" destOrd="0" presId="urn:microsoft.com/office/officeart/2005/8/layout/radial5"/>
    <dgm:cxn modelId="{E7B0F69E-DD1D-2241-9628-3012D5D13FC3}" type="presParOf" srcId="{15AF8619-8592-8C41-8E5F-D972F2134D79}" destId="{4B03CA1F-1B4D-654C-904E-B4ACC238776C}" srcOrd="0" destOrd="0" presId="urn:microsoft.com/office/officeart/2005/8/layout/radial5"/>
    <dgm:cxn modelId="{4B87B7A5-6A16-894E-AE92-A92C90F57469}" type="presParOf" srcId="{45AC3B7D-070E-8A48-9BDD-BF3D53839974}" destId="{D615FA9B-8FF6-2145-9E96-7D1941633DC6}" srcOrd="10" destOrd="0" presId="urn:microsoft.com/office/officeart/2005/8/layout/radial5"/>
    <dgm:cxn modelId="{F9E7F5E7-8F2D-7749-9316-39D6869C0DF7}" type="presParOf" srcId="{45AC3B7D-070E-8A48-9BDD-BF3D53839974}" destId="{D2150273-752A-584C-8069-FCD0FA8C24A4}" srcOrd="11" destOrd="0" presId="urn:microsoft.com/office/officeart/2005/8/layout/radial5"/>
    <dgm:cxn modelId="{1B725127-59D1-F94D-B474-837548B889FE}" type="presParOf" srcId="{D2150273-752A-584C-8069-FCD0FA8C24A4}" destId="{F63D26B0-710D-F44C-90C5-44D3057B1F28}" srcOrd="0" destOrd="0" presId="urn:microsoft.com/office/officeart/2005/8/layout/radial5"/>
    <dgm:cxn modelId="{B561050F-F137-0845-9366-560965786529}" type="presParOf" srcId="{45AC3B7D-070E-8A48-9BDD-BF3D53839974}" destId="{2262FE3A-8A6D-8D42-8B34-7C24FE0215D2}" srcOrd="12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493548-A1F4-B548-A0CB-9C47FADB4B86}" type="doc">
      <dgm:prSet loTypeId="urn:microsoft.com/office/officeart/2005/8/layout/radial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70765D3-0C69-E348-8198-891E1DEE4CDE}">
      <dgm:prSet phldrT="[Testo]"/>
      <dgm:spPr>
        <a:solidFill>
          <a:srgbClr val="00B0F0"/>
        </a:solidFill>
      </dgm:spPr>
      <dgm:t>
        <a:bodyPr/>
        <a:lstStyle/>
        <a:p>
          <a:r>
            <a:rPr lang="it-IT" b="1" u="sng" dirty="0">
              <a:solidFill>
                <a:schemeClr val="bg1"/>
              </a:solidFill>
            </a:rPr>
            <a:t>DSV</a:t>
          </a:r>
          <a:r>
            <a:rPr lang="it-IT" b="1" dirty="0"/>
            <a:t> (</a:t>
          </a:r>
          <a:r>
            <a:rPr lang="it-IT" b="1" dirty="0" err="1"/>
            <a:t>pad</a:t>
          </a:r>
          <a:r>
            <a:rPr lang="it-IT" b="1" dirty="0"/>
            <a:t> 2)</a:t>
          </a:r>
        </a:p>
      </dgm:t>
    </dgm:pt>
    <dgm:pt modelId="{01D28FDE-5FA6-D146-8133-C64EC0EF798D}" type="parTrans" cxnId="{EC799484-131A-5347-944D-9FF5AF310CB0}">
      <dgm:prSet/>
      <dgm:spPr/>
      <dgm:t>
        <a:bodyPr/>
        <a:lstStyle/>
        <a:p>
          <a:endParaRPr lang="it-IT"/>
        </a:p>
      </dgm:t>
    </dgm:pt>
    <dgm:pt modelId="{94516EA0-8FF5-BE42-B664-A0E5E095A0F3}" type="sibTrans" cxnId="{EC799484-131A-5347-944D-9FF5AF310CB0}">
      <dgm:prSet/>
      <dgm:spPr/>
      <dgm:t>
        <a:bodyPr/>
        <a:lstStyle/>
        <a:p>
          <a:endParaRPr lang="it-IT"/>
        </a:p>
      </dgm:t>
    </dgm:pt>
    <dgm:pt modelId="{A1E9E716-A07C-6544-8FF7-7CBF3F402464}" type="asst">
      <dgm:prSet phldrT="[Testo]" custT="1"/>
      <dgm:spPr/>
      <dgm:t>
        <a:bodyPr/>
        <a:lstStyle/>
        <a:p>
          <a:r>
            <a:rPr lang="it-IT" sz="2000" b="1" dirty="0"/>
            <a:t>G</a:t>
          </a:r>
          <a:endParaRPr lang="it-IT" sz="900" b="1" dirty="0"/>
        </a:p>
      </dgm:t>
    </dgm:pt>
    <dgm:pt modelId="{380197F1-8F45-4445-AD68-9A343EF3A0A8}" type="parTrans" cxnId="{9652BF77-342B-CF41-912C-56D4E0BDA563}">
      <dgm:prSet/>
      <dgm:spPr/>
      <dgm:t>
        <a:bodyPr/>
        <a:lstStyle/>
        <a:p>
          <a:endParaRPr lang="it-IT"/>
        </a:p>
      </dgm:t>
    </dgm:pt>
    <dgm:pt modelId="{1B7A016E-C7DC-DC45-8C9D-CBCCD5C68096}" type="sibTrans" cxnId="{9652BF77-342B-CF41-912C-56D4E0BDA563}">
      <dgm:prSet/>
      <dgm:spPr/>
      <dgm:t>
        <a:bodyPr/>
        <a:lstStyle/>
        <a:p>
          <a:endParaRPr lang="it-IT"/>
        </a:p>
      </dgm:t>
    </dgm:pt>
    <dgm:pt modelId="{58BC793A-808F-CA4B-8DE7-3BB6FE94B7D3}">
      <dgm:prSet phldrT="[Testo]" custT="1"/>
      <dgm:spPr/>
      <dgm:t>
        <a:bodyPr/>
        <a:lstStyle/>
        <a:p>
          <a:r>
            <a:rPr lang="it-IT" sz="2000" b="1" dirty="0"/>
            <a:t>H</a:t>
          </a:r>
        </a:p>
      </dgm:t>
    </dgm:pt>
    <dgm:pt modelId="{5EC73852-D627-994A-B893-B54E48AA32D6}" type="parTrans" cxnId="{BA49D557-11BF-4940-A584-700D6462134A}">
      <dgm:prSet/>
      <dgm:spPr/>
      <dgm:t>
        <a:bodyPr/>
        <a:lstStyle/>
        <a:p>
          <a:endParaRPr lang="it-IT"/>
        </a:p>
      </dgm:t>
    </dgm:pt>
    <dgm:pt modelId="{A75C0197-C59E-8745-BC96-19A33DA34D77}" type="sibTrans" cxnId="{BA49D557-11BF-4940-A584-700D6462134A}">
      <dgm:prSet/>
      <dgm:spPr/>
      <dgm:t>
        <a:bodyPr/>
        <a:lstStyle/>
        <a:p>
          <a:endParaRPr lang="it-IT"/>
        </a:p>
      </dgm:t>
    </dgm:pt>
    <dgm:pt modelId="{223A8CB0-6465-A14A-9D27-0E8945E68EF9}">
      <dgm:prSet phldrT="[Testo]" custT="1"/>
      <dgm:spPr/>
      <dgm:t>
        <a:bodyPr/>
        <a:lstStyle/>
        <a:p>
          <a:r>
            <a:rPr lang="it-IT" sz="2000" b="1" dirty="0" err="1"/>
            <a:t>F</a:t>
          </a:r>
          <a:endParaRPr lang="it-IT" sz="2000" b="1" dirty="0"/>
        </a:p>
      </dgm:t>
    </dgm:pt>
    <dgm:pt modelId="{943A8BBF-6D39-A84A-A044-49F400472847}" type="parTrans" cxnId="{E4C4F73E-EC0A-384E-923F-96E2B3F6CE5A}">
      <dgm:prSet/>
      <dgm:spPr/>
      <dgm:t>
        <a:bodyPr/>
        <a:lstStyle/>
        <a:p>
          <a:endParaRPr lang="it-IT"/>
        </a:p>
      </dgm:t>
    </dgm:pt>
    <dgm:pt modelId="{EEFCF916-6B28-884A-981C-F6EA3E6468A3}" type="sibTrans" cxnId="{E4C4F73E-EC0A-384E-923F-96E2B3F6CE5A}">
      <dgm:prSet/>
      <dgm:spPr/>
      <dgm:t>
        <a:bodyPr/>
        <a:lstStyle/>
        <a:p>
          <a:endParaRPr lang="it-IT"/>
        </a:p>
      </dgm:t>
    </dgm:pt>
    <dgm:pt modelId="{227C98C8-5769-6D40-AD42-32C44AB54A85}">
      <dgm:prSet custT="1"/>
      <dgm:spPr/>
      <dgm:t>
        <a:bodyPr/>
        <a:lstStyle/>
        <a:p>
          <a:r>
            <a:rPr lang="it-IT" sz="2000" b="1" dirty="0" err="1"/>
            <a:t>N</a:t>
          </a:r>
          <a:endParaRPr lang="it-IT" sz="2000" b="1" dirty="0"/>
        </a:p>
      </dgm:t>
    </dgm:pt>
    <dgm:pt modelId="{1B1D19D5-03B3-0D42-8EA9-2A7CFCF981F3}" type="parTrans" cxnId="{EAD335E1-7C49-8B4F-AD3F-038EA081FBA3}">
      <dgm:prSet/>
      <dgm:spPr/>
      <dgm:t>
        <a:bodyPr/>
        <a:lstStyle/>
        <a:p>
          <a:endParaRPr lang="it-IT"/>
        </a:p>
      </dgm:t>
    </dgm:pt>
    <dgm:pt modelId="{0DE67635-4359-454B-A389-2A635E7FAD7C}" type="sibTrans" cxnId="{EAD335E1-7C49-8B4F-AD3F-038EA081FBA3}">
      <dgm:prSet/>
      <dgm:spPr/>
      <dgm:t>
        <a:bodyPr/>
        <a:lstStyle/>
        <a:p>
          <a:endParaRPr lang="it-IT"/>
        </a:p>
      </dgm:t>
    </dgm:pt>
    <dgm:pt modelId="{5D35AD0D-1E9A-4D48-BB6C-9472F68D06A2}">
      <dgm:prSet custT="1"/>
      <dgm:spPr/>
      <dgm:t>
        <a:bodyPr/>
        <a:lstStyle/>
        <a:p>
          <a:r>
            <a:rPr lang="it-IT" sz="2000" b="1" dirty="0" err="1"/>
            <a:t>R</a:t>
          </a:r>
          <a:endParaRPr lang="it-IT" sz="2000" b="1" dirty="0"/>
        </a:p>
      </dgm:t>
    </dgm:pt>
    <dgm:pt modelId="{A023D87E-93B4-D443-9865-4F7819C6D984}" type="parTrans" cxnId="{C63EB0E7-C6F3-6841-BBC8-6AB172496E18}">
      <dgm:prSet/>
      <dgm:spPr/>
      <dgm:t>
        <a:bodyPr/>
        <a:lstStyle/>
        <a:p>
          <a:endParaRPr lang="it-IT"/>
        </a:p>
      </dgm:t>
    </dgm:pt>
    <dgm:pt modelId="{C42578A9-92EE-F947-8582-AECBBC1364F1}" type="sibTrans" cxnId="{C63EB0E7-C6F3-6841-BBC8-6AB172496E18}">
      <dgm:prSet/>
      <dgm:spPr/>
      <dgm:t>
        <a:bodyPr/>
        <a:lstStyle/>
        <a:p>
          <a:endParaRPr lang="it-IT"/>
        </a:p>
      </dgm:t>
    </dgm:pt>
    <dgm:pt modelId="{B80535DA-35C0-994A-9BFF-10384AEDE9E2}">
      <dgm:prSet custT="1"/>
      <dgm:spPr/>
      <dgm:t>
        <a:bodyPr/>
        <a:lstStyle/>
        <a:p>
          <a:r>
            <a:rPr lang="it-IT" sz="2000" b="1" dirty="0" err="1"/>
            <a:t>P</a:t>
          </a:r>
          <a:endParaRPr lang="it-IT" sz="2000" b="1" dirty="0"/>
        </a:p>
      </dgm:t>
    </dgm:pt>
    <dgm:pt modelId="{CE736057-1584-E44C-9061-8599016EF0AF}" type="parTrans" cxnId="{65386906-3C4E-424C-B629-BE757943AE92}">
      <dgm:prSet/>
      <dgm:spPr/>
      <dgm:t>
        <a:bodyPr/>
        <a:lstStyle/>
        <a:p>
          <a:endParaRPr lang="it-IT"/>
        </a:p>
      </dgm:t>
    </dgm:pt>
    <dgm:pt modelId="{04110A90-75A0-4C42-88FC-13D5BAA4F570}" type="sibTrans" cxnId="{65386906-3C4E-424C-B629-BE757943AE92}">
      <dgm:prSet/>
      <dgm:spPr/>
      <dgm:t>
        <a:bodyPr/>
        <a:lstStyle/>
        <a:p>
          <a:endParaRPr lang="it-IT"/>
        </a:p>
      </dgm:t>
    </dgm:pt>
    <dgm:pt modelId="{8A767289-D533-0345-BBFC-4CDEC7959E52}" type="asst">
      <dgm:prSet custT="1"/>
      <dgm:spPr/>
      <dgm:t>
        <a:bodyPr/>
        <a:lstStyle/>
        <a:p>
          <a:r>
            <a:rPr lang="it-IT" sz="900" b="1" dirty="0"/>
            <a:t>Ambulatorio Sperimentazioni</a:t>
          </a:r>
        </a:p>
      </dgm:t>
    </dgm:pt>
    <dgm:pt modelId="{5A4E103C-6EC4-504C-A61F-C08C20170C22}" type="parTrans" cxnId="{C690ABCC-D031-2148-8500-8174B4B2ABB8}">
      <dgm:prSet/>
      <dgm:spPr/>
      <dgm:t>
        <a:bodyPr/>
        <a:lstStyle/>
        <a:p>
          <a:endParaRPr lang="it-IT"/>
        </a:p>
      </dgm:t>
    </dgm:pt>
    <dgm:pt modelId="{81D3243B-0886-6B4C-A932-18FA51AF6BA2}" type="sibTrans" cxnId="{C690ABCC-D031-2148-8500-8174B4B2ABB8}">
      <dgm:prSet/>
      <dgm:spPr/>
      <dgm:t>
        <a:bodyPr/>
        <a:lstStyle/>
        <a:p>
          <a:endParaRPr lang="it-IT"/>
        </a:p>
      </dgm:t>
    </dgm:pt>
    <dgm:pt modelId="{45AC3B7D-070E-8A48-9BDD-BF3D53839974}" type="pres">
      <dgm:prSet presAssocID="{A9493548-A1F4-B548-A0CB-9C47FADB4B8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5E482DE-863C-F244-B206-508AFFA4B08D}" type="pres">
      <dgm:prSet presAssocID="{470765D3-0C69-E348-8198-891E1DEE4CDE}" presName="centerShape" presStyleLbl="node0" presStyleIdx="0" presStyleCnt="1"/>
      <dgm:spPr/>
    </dgm:pt>
    <dgm:pt modelId="{FD001D28-131F-B440-B92D-A0D00A64C351}" type="pres">
      <dgm:prSet presAssocID="{380197F1-8F45-4445-AD68-9A343EF3A0A8}" presName="parTrans" presStyleLbl="sibTrans2D1" presStyleIdx="0" presStyleCnt="7"/>
      <dgm:spPr/>
    </dgm:pt>
    <dgm:pt modelId="{D739378C-6C98-0F4B-B693-2C86F8136B71}" type="pres">
      <dgm:prSet presAssocID="{380197F1-8F45-4445-AD68-9A343EF3A0A8}" presName="connectorText" presStyleLbl="sibTrans2D1" presStyleIdx="0" presStyleCnt="7"/>
      <dgm:spPr/>
    </dgm:pt>
    <dgm:pt modelId="{91DCD81C-482E-2742-A863-97E230851091}" type="pres">
      <dgm:prSet presAssocID="{A1E9E716-A07C-6544-8FF7-7CBF3F402464}" presName="node" presStyleLbl="node1" presStyleIdx="0" presStyleCnt="7">
        <dgm:presLayoutVars>
          <dgm:bulletEnabled val="1"/>
        </dgm:presLayoutVars>
      </dgm:prSet>
      <dgm:spPr/>
    </dgm:pt>
    <dgm:pt modelId="{2EBC5900-C1BF-D345-938D-8EF895727BDD}" type="pres">
      <dgm:prSet presAssocID="{5A4E103C-6EC4-504C-A61F-C08C20170C22}" presName="parTrans" presStyleLbl="sibTrans2D1" presStyleIdx="1" presStyleCnt="7"/>
      <dgm:spPr/>
    </dgm:pt>
    <dgm:pt modelId="{4028AE39-3971-E443-8CBF-EF84EAB73AF7}" type="pres">
      <dgm:prSet presAssocID="{5A4E103C-6EC4-504C-A61F-C08C20170C22}" presName="connectorText" presStyleLbl="sibTrans2D1" presStyleIdx="1" presStyleCnt="7"/>
      <dgm:spPr/>
    </dgm:pt>
    <dgm:pt modelId="{CBBE1774-5CE4-E24F-A6E0-684F0F4BA279}" type="pres">
      <dgm:prSet presAssocID="{8A767289-D533-0345-BBFC-4CDEC7959E52}" presName="node" presStyleLbl="node1" presStyleIdx="1" presStyleCnt="7">
        <dgm:presLayoutVars>
          <dgm:bulletEnabled val="1"/>
        </dgm:presLayoutVars>
      </dgm:prSet>
      <dgm:spPr/>
    </dgm:pt>
    <dgm:pt modelId="{EAB73167-8526-B44E-856E-933F31467AA6}" type="pres">
      <dgm:prSet presAssocID="{5EC73852-D627-994A-B893-B54E48AA32D6}" presName="parTrans" presStyleLbl="sibTrans2D1" presStyleIdx="2" presStyleCnt="7"/>
      <dgm:spPr/>
    </dgm:pt>
    <dgm:pt modelId="{176CD9F9-A7E3-6040-9596-0BFE5D42672F}" type="pres">
      <dgm:prSet presAssocID="{5EC73852-D627-994A-B893-B54E48AA32D6}" presName="connectorText" presStyleLbl="sibTrans2D1" presStyleIdx="2" presStyleCnt="7"/>
      <dgm:spPr/>
    </dgm:pt>
    <dgm:pt modelId="{ECAA9ED2-B253-CC4B-98AE-147791188EBE}" type="pres">
      <dgm:prSet presAssocID="{58BC793A-808F-CA4B-8DE7-3BB6FE94B7D3}" presName="node" presStyleLbl="node1" presStyleIdx="2" presStyleCnt="7">
        <dgm:presLayoutVars>
          <dgm:bulletEnabled val="1"/>
        </dgm:presLayoutVars>
      </dgm:prSet>
      <dgm:spPr/>
    </dgm:pt>
    <dgm:pt modelId="{ED10ACAD-2555-E64B-9A1E-2CF45A71BF95}" type="pres">
      <dgm:prSet presAssocID="{1B1D19D5-03B3-0D42-8EA9-2A7CFCF981F3}" presName="parTrans" presStyleLbl="sibTrans2D1" presStyleIdx="3" presStyleCnt="7"/>
      <dgm:spPr/>
    </dgm:pt>
    <dgm:pt modelId="{0B71026A-6891-6D49-BE90-75C914714309}" type="pres">
      <dgm:prSet presAssocID="{1B1D19D5-03B3-0D42-8EA9-2A7CFCF981F3}" presName="connectorText" presStyleLbl="sibTrans2D1" presStyleIdx="3" presStyleCnt="7"/>
      <dgm:spPr/>
    </dgm:pt>
    <dgm:pt modelId="{E66BFA88-34C0-DE42-A0FB-B6060B2BAC3D}" type="pres">
      <dgm:prSet presAssocID="{227C98C8-5769-6D40-AD42-32C44AB54A85}" presName="node" presStyleLbl="node1" presStyleIdx="3" presStyleCnt="7">
        <dgm:presLayoutVars>
          <dgm:bulletEnabled val="1"/>
        </dgm:presLayoutVars>
      </dgm:prSet>
      <dgm:spPr/>
    </dgm:pt>
    <dgm:pt modelId="{69AF9DD6-740C-E748-9186-4E463772BC56}" type="pres">
      <dgm:prSet presAssocID="{A023D87E-93B4-D443-9865-4F7819C6D984}" presName="parTrans" presStyleLbl="sibTrans2D1" presStyleIdx="4" presStyleCnt="7"/>
      <dgm:spPr/>
    </dgm:pt>
    <dgm:pt modelId="{76D1448D-738F-6649-B568-4107944043B3}" type="pres">
      <dgm:prSet presAssocID="{A023D87E-93B4-D443-9865-4F7819C6D984}" presName="connectorText" presStyleLbl="sibTrans2D1" presStyleIdx="4" presStyleCnt="7"/>
      <dgm:spPr/>
    </dgm:pt>
    <dgm:pt modelId="{08278DEF-A6FF-3F41-8E2C-605D47E058D9}" type="pres">
      <dgm:prSet presAssocID="{5D35AD0D-1E9A-4D48-BB6C-9472F68D06A2}" presName="node" presStyleLbl="node1" presStyleIdx="4" presStyleCnt="7">
        <dgm:presLayoutVars>
          <dgm:bulletEnabled val="1"/>
        </dgm:presLayoutVars>
      </dgm:prSet>
      <dgm:spPr/>
    </dgm:pt>
    <dgm:pt modelId="{15AF8619-8592-8C41-8E5F-D972F2134D79}" type="pres">
      <dgm:prSet presAssocID="{943A8BBF-6D39-A84A-A044-49F400472847}" presName="parTrans" presStyleLbl="sibTrans2D1" presStyleIdx="5" presStyleCnt="7"/>
      <dgm:spPr/>
    </dgm:pt>
    <dgm:pt modelId="{4B03CA1F-1B4D-654C-904E-B4ACC238776C}" type="pres">
      <dgm:prSet presAssocID="{943A8BBF-6D39-A84A-A044-49F400472847}" presName="connectorText" presStyleLbl="sibTrans2D1" presStyleIdx="5" presStyleCnt="7"/>
      <dgm:spPr/>
    </dgm:pt>
    <dgm:pt modelId="{D615FA9B-8FF6-2145-9E96-7D1941633DC6}" type="pres">
      <dgm:prSet presAssocID="{223A8CB0-6465-A14A-9D27-0E8945E68EF9}" presName="node" presStyleLbl="node1" presStyleIdx="5" presStyleCnt="7">
        <dgm:presLayoutVars>
          <dgm:bulletEnabled val="1"/>
        </dgm:presLayoutVars>
      </dgm:prSet>
      <dgm:spPr/>
    </dgm:pt>
    <dgm:pt modelId="{D2150273-752A-584C-8069-FCD0FA8C24A4}" type="pres">
      <dgm:prSet presAssocID="{CE736057-1584-E44C-9061-8599016EF0AF}" presName="parTrans" presStyleLbl="sibTrans2D1" presStyleIdx="6" presStyleCnt="7"/>
      <dgm:spPr/>
    </dgm:pt>
    <dgm:pt modelId="{F63D26B0-710D-F44C-90C5-44D3057B1F28}" type="pres">
      <dgm:prSet presAssocID="{CE736057-1584-E44C-9061-8599016EF0AF}" presName="connectorText" presStyleLbl="sibTrans2D1" presStyleIdx="6" presStyleCnt="7"/>
      <dgm:spPr/>
    </dgm:pt>
    <dgm:pt modelId="{2262FE3A-8A6D-8D42-8B34-7C24FE0215D2}" type="pres">
      <dgm:prSet presAssocID="{B80535DA-35C0-994A-9BFF-10384AEDE9E2}" presName="node" presStyleLbl="node1" presStyleIdx="6" presStyleCnt="7">
        <dgm:presLayoutVars>
          <dgm:bulletEnabled val="1"/>
        </dgm:presLayoutVars>
      </dgm:prSet>
      <dgm:spPr/>
    </dgm:pt>
  </dgm:ptLst>
  <dgm:cxnLst>
    <dgm:cxn modelId="{D6854805-05C3-A749-BB3B-4A3D48A76B29}" type="presOf" srcId="{5EC73852-D627-994A-B893-B54E48AA32D6}" destId="{176CD9F9-A7E3-6040-9596-0BFE5D42672F}" srcOrd="1" destOrd="0" presId="urn:microsoft.com/office/officeart/2005/8/layout/radial5"/>
    <dgm:cxn modelId="{691DDB05-8833-724B-9F0A-809287D7F637}" type="presOf" srcId="{8A767289-D533-0345-BBFC-4CDEC7959E52}" destId="{CBBE1774-5CE4-E24F-A6E0-684F0F4BA279}" srcOrd="0" destOrd="0" presId="urn:microsoft.com/office/officeart/2005/8/layout/radial5"/>
    <dgm:cxn modelId="{65386906-3C4E-424C-B629-BE757943AE92}" srcId="{470765D3-0C69-E348-8198-891E1DEE4CDE}" destId="{B80535DA-35C0-994A-9BFF-10384AEDE9E2}" srcOrd="6" destOrd="0" parTransId="{CE736057-1584-E44C-9061-8599016EF0AF}" sibTransId="{04110A90-75A0-4C42-88FC-13D5BAA4F570}"/>
    <dgm:cxn modelId="{2213A706-10C9-494B-9EDB-2835B6681A2A}" type="presOf" srcId="{380197F1-8F45-4445-AD68-9A343EF3A0A8}" destId="{D739378C-6C98-0F4B-B693-2C86F8136B71}" srcOrd="1" destOrd="0" presId="urn:microsoft.com/office/officeart/2005/8/layout/radial5"/>
    <dgm:cxn modelId="{7C714230-D53B-1844-9569-B956AF93F5D5}" type="presOf" srcId="{B80535DA-35C0-994A-9BFF-10384AEDE9E2}" destId="{2262FE3A-8A6D-8D42-8B34-7C24FE0215D2}" srcOrd="0" destOrd="0" presId="urn:microsoft.com/office/officeart/2005/8/layout/radial5"/>
    <dgm:cxn modelId="{4F2A6F31-5EA4-E047-843F-67AFB38A1A14}" type="presOf" srcId="{5A4E103C-6EC4-504C-A61F-C08C20170C22}" destId="{4028AE39-3971-E443-8CBF-EF84EAB73AF7}" srcOrd="1" destOrd="0" presId="urn:microsoft.com/office/officeart/2005/8/layout/radial5"/>
    <dgm:cxn modelId="{346BEF33-FA14-2E46-828B-16CC3B642B67}" type="presOf" srcId="{58BC793A-808F-CA4B-8DE7-3BB6FE94B7D3}" destId="{ECAA9ED2-B253-CC4B-98AE-147791188EBE}" srcOrd="0" destOrd="0" presId="urn:microsoft.com/office/officeart/2005/8/layout/radial5"/>
    <dgm:cxn modelId="{351DEA3D-F53A-A74A-830A-E33433A2612E}" type="presOf" srcId="{943A8BBF-6D39-A84A-A044-49F400472847}" destId="{15AF8619-8592-8C41-8E5F-D972F2134D79}" srcOrd="0" destOrd="0" presId="urn:microsoft.com/office/officeart/2005/8/layout/radial5"/>
    <dgm:cxn modelId="{E4C4F73E-EC0A-384E-923F-96E2B3F6CE5A}" srcId="{470765D3-0C69-E348-8198-891E1DEE4CDE}" destId="{223A8CB0-6465-A14A-9D27-0E8945E68EF9}" srcOrd="5" destOrd="0" parTransId="{943A8BBF-6D39-A84A-A044-49F400472847}" sibTransId="{EEFCF916-6B28-884A-981C-F6EA3E6468A3}"/>
    <dgm:cxn modelId="{C73A6F5C-964E-1F47-A2FC-27BD14F4A32E}" type="presOf" srcId="{A023D87E-93B4-D443-9865-4F7819C6D984}" destId="{69AF9DD6-740C-E748-9186-4E463772BC56}" srcOrd="0" destOrd="0" presId="urn:microsoft.com/office/officeart/2005/8/layout/radial5"/>
    <dgm:cxn modelId="{4FDE2B5E-3D2E-1449-A009-91DF20842BFF}" type="presOf" srcId="{380197F1-8F45-4445-AD68-9A343EF3A0A8}" destId="{FD001D28-131F-B440-B92D-A0D00A64C351}" srcOrd="0" destOrd="0" presId="urn:microsoft.com/office/officeart/2005/8/layout/radial5"/>
    <dgm:cxn modelId="{B52FBA4B-0A36-504A-A822-BD8045950DCC}" type="presOf" srcId="{227C98C8-5769-6D40-AD42-32C44AB54A85}" destId="{E66BFA88-34C0-DE42-A0FB-B6060B2BAC3D}" srcOrd="0" destOrd="0" presId="urn:microsoft.com/office/officeart/2005/8/layout/radial5"/>
    <dgm:cxn modelId="{DCC7A84D-7A1A-1944-A0C5-B005E97652BB}" type="presOf" srcId="{1B1D19D5-03B3-0D42-8EA9-2A7CFCF981F3}" destId="{0B71026A-6891-6D49-BE90-75C914714309}" srcOrd="1" destOrd="0" presId="urn:microsoft.com/office/officeart/2005/8/layout/radial5"/>
    <dgm:cxn modelId="{7DE0B14E-E857-5A4C-8460-DE1A211E2EB0}" type="presOf" srcId="{1B1D19D5-03B3-0D42-8EA9-2A7CFCF981F3}" destId="{ED10ACAD-2555-E64B-9A1E-2CF45A71BF95}" srcOrd="0" destOrd="0" presId="urn:microsoft.com/office/officeart/2005/8/layout/radial5"/>
    <dgm:cxn modelId="{5F090E73-217E-384F-B422-BB0687AC428A}" type="presOf" srcId="{A9493548-A1F4-B548-A0CB-9C47FADB4B86}" destId="{45AC3B7D-070E-8A48-9BDD-BF3D53839974}" srcOrd="0" destOrd="0" presId="urn:microsoft.com/office/officeart/2005/8/layout/radial5"/>
    <dgm:cxn modelId="{37220D75-BF22-8F4D-BB15-EFC803AD0A41}" type="presOf" srcId="{A1E9E716-A07C-6544-8FF7-7CBF3F402464}" destId="{91DCD81C-482E-2742-A863-97E230851091}" srcOrd="0" destOrd="0" presId="urn:microsoft.com/office/officeart/2005/8/layout/radial5"/>
    <dgm:cxn modelId="{9652BF77-342B-CF41-912C-56D4E0BDA563}" srcId="{470765D3-0C69-E348-8198-891E1DEE4CDE}" destId="{A1E9E716-A07C-6544-8FF7-7CBF3F402464}" srcOrd="0" destOrd="0" parTransId="{380197F1-8F45-4445-AD68-9A343EF3A0A8}" sibTransId="{1B7A016E-C7DC-DC45-8C9D-CBCCD5C68096}"/>
    <dgm:cxn modelId="{BA49D557-11BF-4940-A584-700D6462134A}" srcId="{470765D3-0C69-E348-8198-891E1DEE4CDE}" destId="{58BC793A-808F-CA4B-8DE7-3BB6FE94B7D3}" srcOrd="2" destOrd="0" parTransId="{5EC73852-D627-994A-B893-B54E48AA32D6}" sibTransId="{A75C0197-C59E-8745-BC96-19A33DA34D77}"/>
    <dgm:cxn modelId="{24122E78-5E23-AA43-ACCA-C4F1FA28002D}" type="presOf" srcId="{5EC73852-D627-994A-B893-B54E48AA32D6}" destId="{EAB73167-8526-B44E-856E-933F31467AA6}" srcOrd="0" destOrd="0" presId="urn:microsoft.com/office/officeart/2005/8/layout/radial5"/>
    <dgm:cxn modelId="{3B7C347D-FAAA-BF41-BDCD-FD6F4279E389}" type="presOf" srcId="{CE736057-1584-E44C-9061-8599016EF0AF}" destId="{F63D26B0-710D-F44C-90C5-44D3057B1F28}" srcOrd="1" destOrd="0" presId="urn:microsoft.com/office/officeart/2005/8/layout/radial5"/>
    <dgm:cxn modelId="{1DBB6E80-A4FE-AA4B-8FBE-5CE33861D4A2}" type="presOf" srcId="{5D35AD0D-1E9A-4D48-BB6C-9472F68D06A2}" destId="{08278DEF-A6FF-3F41-8E2C-605D47E058D9}" srcOrd="0" destOrd="0" presId="urn:microsoft.com/office/officeart/2005/8/layout/radial5"/>
    <dgm:cxn modelId="{EC799484-131A-5347-944D-9FF5AF310CB0}" srcId="{A9493548-A1F4-B548-A0CB-9C47FADB4B86}" destId="{470765D3-0C69-E348-8198-891E1DEE4CDE}" srcOrd="0" destOrd="0" parTransId="{01D28FDE-5FA6-D146-8133-C64EC0EF798D}" sibTransId="{94516EA0-8FF5-BE42-B664-A0E5E095A0F3}"/>
    <dgm:cxn modelId="{DFD93AA6-C83A-3C4F-BCBF-649F3D2E6BC8}" type="presOf" srcId="{CE736057-1584-E44C-9061-8599016EF0AF}" destId="{D2150273-752A-584C-8069-FCD0FA8C24A4}" srcOrd="0" destOrd="0" presId="urn:microsoft.com/office/officeart/2005/8/layout/radial5"/>
    <dgm:cxn modelId="{10731BBD-C9D6-5D4A-A3DB-8210725EE313}" type="presOf" srcId="{943A8BBF-6D39-A84A-A044-49F400472847}" destId="{4B03CA1F-1B4D-654C-904E-B4ACC238776C}" srcOrd="1" destOrd="0" presId="urn:microsoft.com/office/officeart/2005/8/layout/radial5"/>
    <dgm:cxn modelId="{45C643BF-95DA-5A48-B3E5-6646EB961ED4}" type="presOf" srcId="{A023D87E-93B4-D443-9865-4F7819C6D984}" destId="{76D1448D-738F-6649-B568-4107944043B3}" srcOrd="1" destOrd="0" presId="urn:microsoft.com/office/officeart/2005/8/layout/radial5"/>
    <dgm:cxn modelId="{CCEEC1C6-DA8F-C848-A124-AD418A5D2AC5}" type="presOf" srcId="{470765D3-0C69-E348-8198-891E1DEE4CDE}" destId="{85E482DE-863C-F244-B206-508AFFA4B08D}" srcOrd="0" destOrd="0" presId="urn:microsoft.com/office/officeart/2005/8/layout/radial5"/>
    <dgm:cxn modelId="{FD39BFCB-A04B-8C4A-8C7F-B32AB903CD96}" type="presOf" srcId="{5A4E103C-6EC4-504C-A61F-C08C20170C22}" destId="{2EBC5900-C1BF-D345-938D-8EF895727BDD}" srcOrd="0" destOrd="0" presId="urn:microsoft.com/office/officeart/2005/8/layout/radial5"/>
    <dgm:cxn modelId="{C690ABCC-D031-2148-8500-8174B4B2ABB8}" srcId="{470765D3-0C69-E348-8198-891E1DEE4CDE}" destId="{8A767289-D533-0345-BBFC-4CDEC7959E52}" srcOrd="1" destOrd="0" parTransId="{5A4E103C-6EC4-504C-A61F-C08C20170C22}" sibTransId="{81D3243B-0886-6B4C-A932-18FA51AF6BA2}"/>
    <dgm:cxn modelId="{EAD335E1-7C49-8B4F-AD3F-038EA081FBA3}" srcId="{470765D3-0C69-E348-8198-891E1DEE4CDE}" destId="{227C98C8-5769-6D40-AD42-32C44AB54A85}" srcOrd="3" destOrd="0" parTransId="{1B1D19D5-03B3-0D42-8EA9-2A7CFCF981F3}" sibTransId="{0DE67635-4359-454B-A389-2A635E7FAD7C}"/>
    <dgm:cxn modelId="{C63EB0E7-C6F3-6841-BBC8-6AB172496E18}" srcId="{470765D3-0C69-E348-8198-891E1DEE4CDE}" destId="{5D35AD0D-1E9A-4D48-BB6C-9472F68D06A2}" srcOrd="4" destOrd="0" parTransId="{A023D87E-93B4-D443-9865-4F7819C6D984}" sibTransId="{C42578A9-92EE-F947-8582-AECBBC1364F1}"/>
    <dgm:cxn modelId="{345CC1E8-1070-1B45-A81F-69D0EF19189A}" type="presOf" srcId="{223A8CB0-6465-A14A-9D27-0E8945E68EF9}" destId="{D615FA9B-8FF6-2145-9E96-7D1941633DC6}" srcOrd="0" destOrd="0" presId="urn:microsoft.com/office/officeart/2005/8/layout/radial5"/>
    <dgm:cxn modelId="{4878E327-50C5-3744-9EC2-DE68F8212A45}" type="presParOf" srcId="{45AC3B7D-070E-8A48-9BDD-BF3D53839974}" destId="{85E482DE-863C-F244-B206-508AFFA4B08D}" srcOrd="0" destOrd="0" presId="urn:microsoft.com/office/officeart/2005/8/layout/radial5"/>
    <dgm:cxn modelId="{027DF201-AD52-2245-9B63-372DC8590004}" type="presParOf" srcId="{45AC3B7D-070E-8A48-9BDD-BF3D53839974}" destId="{FD001D28-131F-B440-B92D-A0D00A64C351}" srcOrd="1" destOrd="0" presId="urn:microsoft.com/office/officeart/2005/8/layout/radial5"/>
    <dgm:cxn modelId="{073D1004-7939-4647-A1F1-2F80ED1450C0}" type="presParOf" srcId="{FD001D28-131F-B440-B92D-A0D00A64C351}" destId="{D739378C-6C98-0F4B-B693-2C86F8136B71}" srcOrd="0" destOrd="0" presId="urn:microsoft.com/office/officeart/2005/8/layout/radial5"/>
    <dgm:cxn modelId="{DD0B50B2-9322-EC4B-875E-6B9853295404}" type="presParOf" srcId="{45AC3B7D-070E-8A48-9BDD-BF3D53839974}" destId="{91DCD81C-482E-2742-A863-97E230851091}" srcOrd="2" destOrd="0" presId="urn:microsoft.com/office/officeart/2005/8/layout/radial5"/>
    <dgm:cxn modelId="{EA3610C3-864D-B947-8F1E-BE0165F661C0}" type="presParOf" srcId="{45AC3B7D-070E-8A48-9BDD-BF3D53839974}" destId="{2EBC5900-C1BF-D345-938D-8EF895727BDD}" srcOrd="3" destOrd="0" presId="urn:microsoft.com/office/officeart/2005/8/layout/radial5"/>
    <dgm:cxn modelId="{E5DD6BD7-8B50-9947-82DF-D9786B0A75F1}" type="presParOf" srcId="{2EBC5900-C1BF-D345-938D-8EF895727BDD}" destId="{4028AE39-3971-E443-8CBF-EF84EAB73AF7}" srcOrd="0" destOrd="0" presId="urn:microsoft.com/office/officeart/2005/8/layout/radial5"/>
    <dgm:cxn modelId="{FDCE3C3F-773E-0042-B915-D4ADBD850B23}" type="presParOf" srcId="{45AC3B7D-070E-8A48-9BDD-BF3D53839974}" destId="{CBBE1774-5CE4-E24F-A6E0-684F0F4BA279}" srcOrd="4" destOrd="0" presId="urn:microsoft.com/office/officeart/2005/8/layout/radial5"/>
    <dgm:cxn modelId="{1610A42B-F080-104A-8D70-A1B95A14435B}" type="presParOf" srcId="{45AC3B7D-070E-8A48-9BDD-BF3D53839974}" destId="{EAB73167-8526-B44E-856E-933F31467AA6}" srcOrd="5" destOrd="0" presId="urn:microsoft.com/office/officeart/2005/8/layout/radial5"/>
    <dgm:cxn modelId="{DA30C15B-20F1-244A-94DD-531204576CF6}" type="presParOf" srcId="{EAB73167-8526-B44E-856E-933F31467AA6}" destId="{176CD9F9-A7E3-6040-9596-0BFE5D42672F}" srcOrd="0" destOrd="0" presId="urn:microsoft.com/office/officeart/2005/8/layout/radial5"/>
    <dgm:cxn modelId="{9D6FE24B-3B62-BE4A-A233-39FF2F041492}" type="presParOf" srcId="{45AC3B7D-070E-8A48-9BDD-BF3D53839974}" destId="{ECAA9ED2-B253-CC4B-98AE-147791188EBE}" srcOrd="6" destOrd="0" presId="urn:microsoft.com/office/officeart/2005/8/layout/radial5"/>
    <dgm:cxn modelId="{89557D33-8D81-8848-B661-EE6D8B79D119}" type="presParOf" srcId="{45AC3B7D-070E-8A48-9BDD-BF3D53839974}" destId="{ED10ACAD-2555-E64B-9A1E-2CF45A71BF95}" srcOrd="7" destOrd="0" presId="urn:microsoft.com/office/officeart/2005/8/layout/radial5"/>
    <dgm:cxn modelId="{C6895CEB-4775-9B48-98F9-A6037F795A8E}" type="presParOf" srcId="{ED10ACAD-2555-E64B-9A1E-2CF45A71BF95}" destId="{0B71026A-6891-6D49-BE90-75C914714309}" srcOrd="0" destOrd="0" presId="urn:microsoft.com/office/officeart/2005/8/layout/radial5"/>
    <dgm:cxn modelId="{0609BF2C-D963-2C4D-B8CE-F68AD6F2B31B}" type="presParOf" srcId="{45AC3B7D-070E-8A48-9BDD-BF3D53839974}" destId="{E66BFA88-34C0-DE42-A0FB-B6060B2BAC3D}" srcOrd="8" destOrd="0" presId="urn:microsoft.com/office/officeart/2005/8/layout/radial5"/>
    <dgm:cxn modelId="{2BD24CA5-D072-A146-8DA1-89599607EAB0}" type="presParOf" srcId="{45AC3B7D-070E-8A48-9BDD-BF3D53839974}" destId="{69AF9DD6-740C-E748-9186-4E463772BC56}" srcOrd="9" destOrd="0" presId="urn:microsoft.com/office/officeart/2005/8/layout/radial5"/>
    <dgm:cxn modelId="{97EB980A-7BF7-E74F-8391-23F2B87C481A}" type="presParOf" srcId="{69AF9DD6-740C-E748-9186-4E463772BC56}" destId="{76D1448D-738F-6649-B568-4107944043B3}" srcOrd="0" destOrd="0" presId="urn:microsoft.com/office/officeart/2005/8/layout/radial5"/>
    <dgm:cxn modelId="{2778A435-720A-D44A-8996-1408C8A9EE54}" type="presParOf" srcId="{45AC3B7D-070E-8A48-9BDD-BF3D53839974}" destId="{08278DEF-A6FF-3F41-8E2C-605D47E058D9}" srcOrd="10" destOrd="0" presId="urn:microsoft.com/office/officeart/2005/8/layout/radial5"/>
    <dgm:cxn modelId="{62286B2A-63D0-1A47-8635-5BD5504CB314}" type="presParOf" srcId="{45AC3B7D-070E-8A48-9BDD-BF3D53839974}" destId="{15AF8619-8592-8C41-8E5F-D972F2134D79}" srcOrd="11" destOrd="0" presId="urn:microsoft.com/office/officeart/2005/8/layout/radial5"/>
    <dgm:cxn modelId="{E7B0F69E-DD1D-2241-9628-3012D5D13FC3}" type="presParOf" srcId="{15AF8619-8592-8C41-8E5F-D972F2134D79}" destId="{4B03CA1F-1B4D-654C-904E-B4ACC238776C}" srcOrd="0" destOrd="0" presId="urn:microsoft.com/office/officeart/2005/8/layout/radial5"/>
    <dgm:cxn modelId="{4B87B7A5-6A16-894E-AE92-A92C90F57469}" type="presParOf" srcId="{45AC3B7D-070E-8A48-9BDD-BF3D53839974}" destId="{D615FA9B-8FF6-2145-9E96-7D1941633DC6}" srcOrd="12" destOrd="0" presId="urn:microsoft.com/office/officeart/2005/8/layout/radial5"/>
    <dgm:cxn modelId="{F9E7F5E7-8F2D-7749-9316-39D6869C0DF7}" type="presParOf" srcId="{45AC3B7D-070E-8A48-9BDD-BF3D53839974}" destId="{D2150273-752A-584C-8069-FCD0FA8C24A4}" srcOrd="13" destOrd="0" presId="urn:microsoft.com/office/officeart/2005/8/layout/radial5"/>
    <dgm:cxn modelId="{1B725127-59D1-F94D-B474-837548B889FE}" type="presParOf" srcId="{D2150273-752A-584C-8069-FCD0FA8C24A4}" destId="{F63D26B0-710D-F44C-90C5-44D3057B1F28}" srcOrd="0" destOrd="0" presId="urn:microsoft.com/office/officeart/2005/8/layout/radial5"/>
    <dgm:cxn modelId="{B561050F-F137-0845-9366-560965786529}" type="presParOf" srcId="{45AC3B7D-070E-8A48-9BDD-BF3D53839974}" destId="{2262FE3A-8A6D-8D42-8B34-7C24FE0215D2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5B4DCF-42D2-9142-9246-1A53043E9030}" type="doc">
      <dgm:prSet loTypeId="urn:microsoft.com/office/officeart/2005/8/layout/radial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3804319-6DE1-7F4F-99DF-4A407C8505B4}">
      <dgm:prSet phldrT="[Testo]"/>
      <dgm:spPr>
        <a:solidFill>
          <a:srgbClr val="00B050"/>
        </a:solidFill>
      </dgm:spPr>
      <dgm:t>
        <a:bodyPr/>
        <a:lstStyle/>
        <a:p>
          <a:r>
            <a:rPr lang="it-IT" b="1" u="sng" dirty="0"/>
            <a:t>Extra </a:t>
          </a:r>
          <a:r>
            <a:rPr lang="it-IT" b="1" u="sng" dirty="0" err="1"/>
            <a:t>U.O</a:t>
          </a:r>
          <a:r>
            <a:rPr lang="it-IT" b="1" u="sng" dirty="0"/>
            <a:t>:</a:t>
          </a:r>
        </a:p>
      </dgm:t>
    </dgm:pt>
    <dgm:pt modelId="{192E24ED-7C35-2947-910B-52581F62078B}" type="parTrans" cxnId="{0990E011-1C2B-4A47-9B55-AE414A71CB3A}">
      <dgm:prSet/>
      <dgm:spPr/>
      <dgm:t>
        <a:bodyPr/>
        <a:lstStyle/>
        <a:p>
          <a:endParaRPr lang="it-IT"/>
        </a:p>
      </dgm:t>
    </dgm:pt>
    <dgm:pt modelId="{9392E8AF-BBA3-4047-BFBB-08D23B906A09}" type="sibTrans" cxnId="{0990E011-1C2B-4A47-9B55-AE414A71CB3A}">
      <dgm:prSet/>
      <dgm:spPr/>
      <dgm:t>
        <a:bodyPr/>
        <a:lstStyle/>
        <a:p>
          <a:endParaRPr lang="it-IT"/>
        </a:p>
      </dgm:t>
    </dgm:pt>
    <dgm:pt modelId="{5D067967-C91B-AC4D-87DD-1ACB93FCB0DB}">
      <dgm:prSet phldrT="[Testo]" custT="1"/>
      <dgm:spPr>
        <a:solidFill>
          <a:schemeClr val="accent1"/>
        </a:solidFill>
      </dgm:spPr>
      <dgm:t>
        <a:bodyPr/>
        <a:lstStyle/>
        <a:p>
          <a:r>
            <a:rPr lang="it-IT" sz="1400" b="1" dirty="0"/>
            <a:t>Hospice Bentivoglio</a:t>
          </a:r>
        </a:p>
      </dgm:t>
    </dgm:pt>
    <dgm:pt modelId="{C7626B80-26C3-3248-A7B7-745AF42FE183}" type="parTrans" cxnId="{4DE7A99C-E7B5-7D41-94E7-119D20CB46C7}">
      <dgm:prSet/>
      <dgm:spPr/>
      <dgm:t>
        <a:bodyPr/>
        <a:lstStyle/>
        <a:p>
          <a:endParaRPr lang="it-IT"/>
        </a:p>
      </dgm:t>
    </dgm:pt>
    <dgm:pt modelId="{87CA14C2-5C9A-B041-9AD1-D5EEC050A92B}" type="sibTrans" cxnId="{4DE7A99C-E7B5-7D41-94E7-119D20CB46C7}">
      <dgm:prSet/>
      <dgm:spPr/>
      <dgm:t>
        <a:bodyPr/>
        <a:lstStyle/>
        <a:p>
          <a:endParaRPr lang="it-IT"/>
        </a:p>
      </dgm:t>
    </dgm:pt>
    <dgm:pt modelId="{EBF23A8E-54AC-4B49-BDF4-79AEC3736CB4}">
      <dgm:prSet phldrT="[Testo]" custT="1"/>
      <dgm:spPr>
        <a:solidFill>
          <a:schemeClr val="accent1"/>
        </a:solidFill>
      </dgm:spPr>
      <dgm:t>
        <a:bodyPr/>
        <a:lstStyle/>
        <a:p>
          <a:r>
            <a:rPr lang="it-IT" sz="1200" b="1" dirty="0"/>
            <a:t>IRCCS Neuroscienze (Bellaria)</a:t>
          </a:r>
        </a:p>
      </dgm:t>
    </dgm:pt>
    <dgm:pt modelId="{D472B4FF-9A98-774A-B9DA-6FB48ED65318}" type="parTrans" cxnId="{65C048EE-6B36-C145-AE4E-A951FF880DF2}">
      <dgm:prSet/>
      <dgm:spPr/>
      <dgm:t>
        <a:bodyPr/>
        <a:lstStyle/>
        <a:p>
          <a:endParaRPr lang="it-IT"/>
        </a:p>
      </dgm:t>
    </dgm:pt>
    <dgm:pt modelId="{CFB44A2A-AEA8-274F-8617-1D8A9AC4159C}" type="sibTrans" cxnId="{65C048EE-6B36-C145-AE4E-A951FF880DF2}">
      <dgm:prSet/>
      <dgm:spPr/>
      <dgm:t>
        <a:bodyPr/>
        <a:lstStyle/>
        <a:p>
          <a:endParaRPr lang="it-IT"/>
        </a:p>
      </dgm:t>
    </dgm:pt>
    <dgm:pt modelId="{40A22E17-8898-3040-A2FC-416D70E7EB95}">
      <dgm:prSet phldrT="[Testo]" custT="1"/>
      <dgm:spPr>
        <a:solidFill>
          <a:schemeClr val="accent1"/>
        </a:solidFill>
      </dgm:spPr>
      <dgm:t>
        <a:bodyPr/>
        <a:lstStyle/>
        <a:p>
          <a:r>
            <a:rPr lang="it-IT" sz="1400" b="1" dirty="0"/>
            <a:t>IRST Romagna</a:t>
          </a:r>
        </a:p>
      </dgm:t>
    </dgm:pt>
    <dgm:pt modelId="{FB1153FD-7649-AD4F-8C1B-E0219BD8DB9C}" type="parTrans" cxnId="{6AA0F2D1-6A61-874F-8F2B-D87BF56D0CD2}">
      <dgm:prSet/>
      <dgm:spPr/>
      <dgm:t>
        <a:bodyPr/>
        <a:lstStyle/>
        <a:p>
          <a:endParaRPr lang="it-IT"/>
        </a:p>
      </dgm:t>
    </dgm:pt>
    <dgm:pt modelId="{A15BBB5B-E025-924D-AAF6-0C17AC0D9023}" type="sibTrans" cxnId="{6AA0F2D1-6A61-874F-8F2B-D87BF56D0CD2}">
      <dgm:prSet/>
      <dgm:spPr/>
      <dgm:t>
        <a:bodyPr/>
        <a:lstStyle/>
        <a:p>
          <a:endParaRPr lang="it-IT"/>
        </a:p>
      </dgm:t>
    </dgm:pt>
    <dgm:pt modelId="{456E0AB5-7874-BF42-BDF1-AC7D2C8EE51E}">
      <dgm:prSet phldrT="[Testo]" custT="1"/>
      <dgm:spPr>
        <a:solidFill>
          <a:schemeClr val="accent1"/>
        </a:solidFill>
      </dgm:spPr>
      <dgm:t>
        <a:bodyPr/>
        <a:lstStyle/>
        <a:p>
          <a:r>
            <a:rPr lang="it-IT" sz="1800" b="1" dirty="0"/>
            <a:t>SSD Dott. Zamagni</a:t>
          </a:r>
        </a:p>
      </dgm:t>
    </dgm:pt>
    <dgm:pt modelId="{74B43CA6-228F-7A46-9D40-000F7D2ED879}" type="parTrans" cxnId="{D7B4C8A9-F01E-7E4C-9222-E5C632FAFB17}">
      <dgm:prSet/>
      <dgm:spPr/>
      <dgm:t>
        <a:bodyPr/>
        <a:lstStyle/>
        <a:p>
          <a:endParaRPr lang="it-IT"/>
        </a:p>
      </dgm:t>
    </dgm:pt>
    <dgm:pt modelId="{9E6269BD-1B43-6542-96DC-0C40D4D79AFC}" type="sibTrans" cxnId="{D7B4C8A9-F01E-7E4C-9222-E5C632FAFB17}">
      <dgm:prSet/>
      <dgm:spPr/>
      <dgm:t>
        <a:bodyPr/>
        <a:lstStyle/>
        <a:p>
          <a:endParaRPr lang="it-IT"/>
        </a:p>
      </dgm:t>
    </dgm:pt>
    <dgm:pt modelId="{5462E80A-8667-461F-89FC-ACAADDCB9D1E}">
      <dgm:prSet phldrT="[Testo]"/>
      <dgm:spPr>
        <a:solidFill>
          <a:schemeClr val="accent1"/>
        </a:solidFill>
      </dgm:spPr>
      <dgm:t>
        <a:bodyPr/>
        <a:lstStyle/>
        <a:p>
          <a:r>
            <a:rPr lang="it-IT" b="1" dirty="0"/>
            <a:t>Istituto Ortopedico Rizzoli</a:t>
          </a:r>
        </a:p>
      </dgm:t>
    </dgm:pt>
    <dgm:pt modelId="{1FC304DE-C0E6-46F8-B280-8C9A9FA48921}" type="parTrans" cxnId="{0C63E11D-1B7A-4021-9856-FC224412906A}">
      <dgm:prSet/>
      <dgm:spPr/>
      <dgm:t>
        <a:bodyPr/>
        <a:lstStyle/>
        <a:p>
          <a:endParaRPr lang="it-IT"/>
        </a:p>
      </dgm:t>
    </dgm:pt>
    <dgm:pt modelId="{48FDBE28-FB0A-4877-AB5A-4EB273DDA6CF}" type="sibTrans" cxnId="{0C63E11D-1B7A-4021-9856-FC224412906A}">
      <dgm:prSet/>
      <dgm:spPr/>
      <dgm:t>
        <a:bodyPr/>
        <a:lstStyle/>
        <a:p>
          <a:endParaRPr lang="it-IT"/>
        </a:p>
      </dgm:t>
    </dgm:pt>
    <dgm:pt modelId="{E0FD2D26-72EB-C54E-B3AF-73A088C878A7}" type="pres">
      <dgm:prSet presAssocID="{945B4DCF-42D2-9142-9246-1A53043E903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FA1B389-2B9B-474C-A7AA-B2B6BB337B6D}" type="pres">
      <dgm:prSet presAssocID="{23804319-6DE1-7F4F-99DF-4A407C8505B4}" presName="centerShape" presStyleLbl="node0" presStyleIdx="0" presStyleCnt="1"/>
      <dgm:spPr/>
    </dgm:pt>
    <dgm:pt modelId="{46E3518A-3B7B-1D40-B8E7-7300205C8AA7}" type="pres">
      <dgm:prSet presAssocID="{C7626B80-26C3-3248-A7B7-745AF42FE183}" presName="parTrans" presStyleLbl="sibTrans2D1" presStyleIdx="0" presStyleCnt="5"/>
      <dgm:spPr/>
    </dgm:pt>
    <dgm:pt modelId="{DBD51D8E-D5FF-AD46-924A-9E32B8AB4A8B}" type="pres">
      <dgm:prSet presAssocID="{C7626B80-26C3-3248-A7B7-745AF42FE183}" presName="connectorText" presStyleLbl="sibTrans2D1" presStyleIdx="0" presStyleCnt="5"/>
      <dgm:spPr/>
    </dgm:pt>
    <dgm:pt modelId="{19034298-E346-334A-8A4A-AAD2FA6A0832}" type="pres">
      <dgm:prSet presAssocID="{5D067967-C91B-AC4D-87DD-1ACB93FCB0DB}" presName="node" presStyleLbl="node1" presStyleIdx="0" presStyleCnt="5">
        <dgm:presLayoutVars>
          <dgm:bulletEnabled val="1"/>
        </dgm:presLayoutVars>
      </dgm:prSet>
      <dgm:spPr/>
    </dgm:pt>
    <dgm:pt modelId="{A3231F47-99EF-CE4D-AEDE-6EADDE478C66}" type="pres">
      <dgm:prSet presAssocID="{D472B4FF-9A98-774A-B9DA-6FB48ED65318}" presName="parTrans" presStyleLbl="sibTrans2D1" presStyleIdx="1" presStyleCnt="5"/>
      <dgm:spPr/>
    </dgm:pt>
    <dgm:pt modelId="{3DC984F6-6367-8343-BB14-96B9B6AAC213}" type="pres">
      <dgm:prSet presAssocID="{D472B4FF-9A98-774A-B9DA-6FB48ED65318}" presName="connectorText" presStyleLbl="sibTrans2D1" presStyleIdx="1" presStyleCnt="5"/>
      <dgm:spPr/>
    </dgm:pt>
    <dgm:pt modelId="{962EC529-7624-A04B-96AC-1BB083D75908}" type="pres">
      <dgm:prSet presAssocID="{EBF23A8E-54AC-4B49-BDF4-79AEC3736CB4}" presName="node" presStyleLbl="node1" presStyleIdx="1" presStyleCnt="5" custRadScaleRad="96734" custRadScaleInc="-28814">
        <dgm:presLayoutVars>
          <dgm:bulletEnabled val="1"/>
        </dgm:presLayoutVars>
      </dgm:prSet>
      <dgm:spPr/>
    </dgm:pt>
    <dgm:pt modelId="{1279DD41-60DA-F84A-90CC-4A9DC6F134AA}" type="pres">
      <dgm:prSet presAssocID="{FB1153FD-7649-AD4F-8C1B-E0219BD8DB9C}" presName="parTrans" presStyleLbl="sibTrans2D1" presStyleIdx="2" presStyleCnt="5"/>
      <dgm:spPr/>
    </dgm:pt>
    <dgm:pt modelId="{DB010BD0-84AD-4246-967E-F080E7CC5F71}" type="pres">
      <dgm:prSet presAssocID="{FB1153FD-7649-AD4F-8C1B-E0219BD8DB9C}" presName="connectorText" presStyleLbl="sibTrans2D1" presStyleIdx="2" presStyleCnt="5"/>
      <dgm:spPr/>
    </dgm:pt>
    <dgm:pt modelId="{27A7D68A-A2BF-524A-B24D-0FC409D52F87}" type="pres">
      <dgm:prSet presAssocID="{40A22E17-8898-3040-A2FC-416D70E7EB95}" presName="node" presStyleLbl="node1" presStyleIdx="2" presStyleCnt="5" custRadScaleRad="95093" custRadScaleInc="-32841">
        <dgm:presLayoutVars>
          <dgm:bulletEnabled val="1"/>
        </dgm:presLayoutVars>
      </dgm:prSet>
      <dgm:spPr/>
    </dgm:pt>
    <dgm:pt modelId="{DE27C610-B42F-42BC-809F-6FC09DF9D95C}" type="pres">
      <dgm:prSet presAssocID="{1FC304DE-C0E6-46F8-B280-8C9A9FA48921}" presName="parTrans" presStyleLbl="sibTrans2D1" presStyleIdx="3" presStyleCnt="5"/>
      <dgm:spPr/>
    </dgm:pt>
    <dgm:pt modelId="{82E469C5-D92D-4EE9-A2DB-62A6726F3804}" type="pres">
      <dgm:prSet presAssocID="{1FC304DE-C0E6-46F8-B280-8C9A9FA48921}" presName="connectorText" presStyleLbl="sibTrans2D1" presStyleIdx="3" presStyleCnt="5"/>
      <dgm:spPr/>
    </dgm:pt>
    <dgm:pt modelId="{7C86971A-43AF-4007-B628-CEDC815CF62D}" type="pres">
      <dgm:prSet presAssocID="{5462E80A-8667-461F-89FC-ACAADDCB9D1E}" presName="node" presStyleLbl="node1" presStyleIdx="3" presStyleCnt="5" custRadScaleRad="97640" custRadScaleInc="51734">
        <dgm:presLayoutVars>
          <dgm:bulletEnabled val="1"/>
        </dgm:presLayoutVars>
      </dgm:prSet>
      <dgm:spPr/>
    </dgm:pt>
    <dgm:pt modelId="{B4FB61AA-AA55-A448-A6D6-8533032E451B}" type="pres">
      <dgm:prSet presAssocID="{74B43CA6-228F-7A46-9D40-000F7D2ED879}" presName="parTrans" presStyleLbl="sibTrans2D1" presStyleIdx="4" presStyleCnt="5"/>
      <dgm:spPr/>
    </dgm:pt>
    <dgm:pt modelId="{8517C64C-BDA4-A744-A26D-3732DDA4ECC1}" type="pres">
      <dgm:prSet presAssocID="{74B43CA6-228F-7A46-9D40-000F7D2ED879}" presName="connectorText" presStyleLbl="sibTrans2D1" presStyleIdx="4" presStyleCnt="5"/>
      <dgm:spPr/>
    </dgm:pt>
    <dgm:pt modelId="{0DBFA7DE-12E1-284C-9CF5-EE16ED736355}" type="pres">
      <dgm:prSet presAssocID="{456E0AB5-7874-BF42-BDF1-AC7D2C8EE51E}" presName="node" presStyleLbl="node1" presStyleIdx="4" presStyleCnt="5" custRadScaleRad="103927" custRadScaleInc="42303">
        <dgm:presLayoutVars>
          <dgm:bulletEnabled val="1"/>
        </dgm:presLayoutVars>
      </dgm:prSet>
      <dgm:spPr/>
    </dgm:pt>
  </dgm:ptLst>
  <dgm:cxnLst>
    <dgm:cxn modelId="{7FD84B03-C3C0-E84D-80EC-3F0BB74730FA}" type="presOf" srcId="{5D067967-C91B-AC4D-87DD-1ACB93FCB0DB}" destId="{19034298-E346-334A-8A4A-AAD2FA6A0832}" srcOrd="0" destOrd="0" presId="urn:microsoft.com/office/officeart/2005/8/layout/radial5"/>
    <dgm:cxn modelId="{399E8805-1AF3-FC40-95C9-A00977BAB6A6}" type="presOf" srcId="{23804319-6DE1-7F4F-99DF-4A407C8505B4}" destId="{4FA1B389-2B9B-474C-A7AA-B2B6BB337B6D}" srcOrd="0" destOrd="0" presId="urn:microsoft.com/office/officeart/2005/8/layout/radial5"/>
    <dgm:cxn modelId="{A0DCD60D-E56B-0F45-9210-C582A02ED4F6}" type="presOf" srcId="{74B43CA6-228F-7A46-9D40-000F7D2ED879}" destId="{B4FB61AA-AA55-A448-A6D6-8533032E451B}" srcOrd="0" destOrd="0" presId="urn:microsoft.com/office/officeart/2005/8/layout/radial5"/>
    <dgm:cxn modelId="{0990E011-1C2B-4A47-9B55-AE414A71CB3A}" srcId="{945B4DCF-42D2-9142-9246-1A53043E9030}" destId="{23804319-6DE1-7F4F-99DF-4A407C8505B4}" srcOrd="0" destOrd="0" parTransId="{192E24ED-7C35-2947-910B-52581F62078B}" sibTransId="{9392E8AF-BBA3-4047-BFBB-08D23B906A09}"/>
    <dgm:cxn modelId="{315A0B13-E248-7440-A4EF-B56D6C013F1E}" type="presOf" srcId="{40A22E17-8898-3040-A2FC-416D70E7EB95}" destId="{27A7D68A-A2BF-524A-B24D-0FC409D52F87}" srcOrd="0" destOrd="0" presId="urn:microsoft.com/office/officeart/2005/8/layout/radial5"/>
    <dgm:cxn modelId="{0C63E11D-1B7A-4021-9856-FC224412906A}" srcId="{23804319-6DE1-7F4F-99DF-4A407C8505B4}" destId="{5462E80A-8667-461F-89FC-ACAADDCB9D1E}" srcOrd="3" destOrd="0" parTransId="{1FC304DE-C0E6-46F8-B280-8C9A9FA48921}" sibTransId="{48FDBE28-FB0A-4877-AB5A-4EB273DDA6CF}"/>
    <dgm:cxn modelId="{6C25073E-FBBA-9840-848E-0C527399A631}" type="presOf" srcId="{456E0AB5-7874-BF42-BDF1-AC7D2C8EE51E}" destId="{0DBFA7DE-12E1-284C-9CF5-EE16ED736355}" srcOrd="0" destOrd="0" presId="urn:microsoft.com/office/officeart/2005/8/layout/radial5"/>
    <dgm:cxn modelId="{E6ABA67F-8E17-704E-A8CB-AB15E3950668}" type="presOf" srcId="{C7626B80-26C3-3248-A7B7-745AF42FE183}" destId="{DBD51D8E-D5FF-AD46-924A-9E32B8AB4A8B}" srcOrd="1" destOrd="0" presId="urn:microsoft.com/office/officeart/2005/8/layout/radial5"/>
    <dgm:cxn modelId="{60C65885-D3E1-481C-89D2-F86C8CA5421A}" type="presOf" srcId="{1FC304DE-C0E6-46F8-B280-8C9A9FA48921}" destId="{82E469C5-D92D-4EE9-A2DB-62A6726F3804}" srcOrd="1" destOrd="0" presId="urn:microsoft.com/office/officeart/2005/8/layout/radial5"/>
    <dgm:cxn modelId="{F3A92486-C17D-FC45-ACCD-2F913D1778F3}" type="presOf" srcId="{D472B4FF-9A98-774A-B9DA-6FB48ED65318}" destId="{3DC984F6-6367-8343-BB14-96B9B6AAC213}" srcOrd="1" destOrd="0" presId="urn:microsoft.com/office/officeart/2005/8/layout/radial5"/>
    <dgm:cxn modelId="{1C283395-1BF7-A040-BC5D-1EF779C9BE50}" type="presOf" srcId="{74B43CA6-228F-7A46-9D40-000F7D2ED879}" destId="{8517C64C-BDA4-A744-A26D-3732DDA4ECC1}" srcOrd="1" destOrd="0" presId="urn:microsoft.com/office/officeart/2005/8/layout/radial5"/>
    <dgm:cxn modelId="{6AD3A097-6CC3-E949-A0C0-DBE26B9E6A2A}" type="presOf" srcId="{FB1153FD-7649-AD4F-8C1B-E0219BD8DB9C}" destId="{1279DD41-60DA-F84A-90CC-4A9DC6F134AA}" srcOrd="0" destOrd="0" presId="urn:microsoft.com/office/officeart/2005/8/layout/radial5"/>
    <dgm:cxn modelId="{4DE7A99C-E7B5-7D41-94E7-119D20CB46C7}" srcId="{23804319-6DE1-7F4F-99DF-4A407C8505B4}" destId="{5D067967-C91B-AC4D-87DD-1ACB93FCB0DB}" srcOrd="0" destOrd="0" parTransId="{C7626B80-26C3-3248-A7B7-745AF42FE183}" sibTransId="{87CA14C2-5C9A-B041-9AD1-D5EEC050A92B}"/>
    <dgm:cxn modelId="{B56C53A2-3ADE-430C-8266-FF5850E778C4}" type="presOf" srcId="{1FC304DE-C0E6-46F8-B280-8C9A9FA48921}" destId="{DE27C610-B42F-42BC-809F-6FC09DF9D95C}" srcOrd="0" destOrd="0" presId="urn:microsoft.com/office/officeart/2005/8/layout/radial5"/>
    <dgm:cxn modelId="{015ABDA6-F395-3744-A69B-E2D57870B682}" type="presOf" srcId="{EBF23A8E-54AC-4B49-BDF4-79AEC3736CB4}" destId="{962EC529-7624-A04B-96AC-1BB083D75908}" srcOrd="0" destOrd="0" presId="urn:microsoft.com/office/officeart/2005/8/layout/radial5"/>
    <dgm:cxn modelId="{D7B4C8A9-F01E-7E4C-9222-E5C632FAFB17}" srcId="{23804319-6DE1-7F4F-99DF-4A407C8505B4}" destId="{456E0AB5-7874-BF42-BDF1-AC7D2C8EE51E}" srcOrd="4" destOrd="0" parTransId="{74B43CA6-228F-7A46-9D40-000F7D2ED879}" sibTransId="{9E6269BD-1B43-6542-96DC-0C40D4D79AFC}"/>
    <dgm:cxn modelId="{01A842C4-7FE2-FE41-863D-F179DFB60344}" type="presOf" srcId="{C7626B80-26C3-3248-A7B7-745AF42FE183}" destId="{46E3518A-3B7B-1D40-B8E7-7300205C8AA7}" srcOrd="0" destOrd="0" presId="urn:microsoft.com/office/officeart/2005/8/layout/radial5"/>
    <dgm:cxn modelId="{B8877EC4-5553-D843-B7A0-F067F6644F6A}" type="presOf" srcId="{D472B4FF-9A98-774A-B9DA-6FB48ED65318}" destId="{A3231F47-99EF-CE4D-AEDE-6EADDE478C66}" srcOrd="0" destOrd="0" presId="urn:microsoft.com/office/officeart/2005/8/layout/radial5"/>
    <dgm:cxn modelId="{6AA0F2D1-6A61-874F-8F2B-D87BF56D0CD2}" srcId="{23804319-6DE1-7F4F-99DF-4A407C8505B4}" destId="{40A22E17-8898-3040-A2FC-416D70E7EB95}" srcOrd="2" destOrd="0" parTransId="{FB1153FD-7649-AD4F-8C1B-E0219BD8DB9C}" sibTransId="{A15BBB5B-E025-924D-AAF6-0C17AC0D9023}"/>
    <dgm:cxn modelId="{0014ACE3-FE95-433C-9FED-D4E00F3BFD0B}" type="presOf" srcId="{5462E80A-8667-461F-89FC-ACAADDCB9D1E}" destId="{7C86971A-43AF-4007-B628-CEDC815CF62D}" srcOrd="0" destOrd="0" presId="urn:microsoft.com/office/officeart/2005/8/layout/radial5"/>
    <dgm:cxn modelId="{414758EC-FD0C-2D40-A6CF-DCDF694E2486}" type="presOf" srcId="{945B4DCF-42D2-9142-9246-1A53043E9030}" destId="{E0FD2D26-72EB-C54E-B3AF-73A088C878A7}" srcOrd="0" destOrd="0" presId="urn:microsoft.com/office/officeart/2005/8/layout/radial5"/>
    <dgm:cxn modelId="{49CA5EEE-8089-F048-AE47-609DBAB70F53}" type="presOf" srcId="{FB1153FD-7649-AD4F-8C1B-E0219BD8DB9C}" destId="{DB010BD0-84AD-4246-967E-F080E7CC5F71}" srcOrd="1" destOrd="0" presId="urn:microsoft.com/office/officeart/2005/8/layout/radial5"/>
    <dgm:cxn modelId="{65C048EE-6B36-C145-AE4E-A951FF880DF2}" srcId="{23804319-6DE1-7F4F-99DF-4A407C8505B4}" destId="{EBF23A8E-54AC-4B49-BDF4-79AEC3736CB4}" srcOrd="1" destOrd="0" parTransId="{D472B4FF-9A98-774A-B9DA-6FB48ED65318}" sibTransId="{CFB44A2A-AEA8-274F-8617-1D8A9AC4159C}"/>
    <dgm:cxn modelId="{23525044-38E2-8343-A387-F17A63688C87}" type="presParOf" srcId="{E0FD2D26-72EB-C54E-B3AF-73A088C878A7}" destId="{4FA1B389-2B9B-474C-A7AA-B2B6BB337B6D}" srcOrd="0" destOrd="0" presId="urn:microsoft.com/office/officeart/2005/8/layout/radial5"/>
    <dgm:cxn modelId="{29F25E62-A616-EF47-ADFB-D4285EA607C0}" type="presParOf" srcId="{E0FD2D26-72EB-C54E-B3AF-73A088C878A7}" destId="{46E3518A-3B7B-1D40-B8E7-7300205C8AA7}" srcOrd="1" destOrd="0" presId="urn:microsoft.com/office/officeart/2005/8/layout/radial5"/>
    <dgm:cxn modelId="{283A301A-14A9-5847-A5E6-3AF6D9906EF0}" type="presParOf" srcId="{46E3518A-3B7B-1D40-B8E7-7300205C8AA7}" destId="{DBD51D8E-D5FF-AD46-924A-9E32B8AB4A8B}" srcOrd="0" destOrd="0" presId="urn:microsoft.com/office/officeart/2005/8/layout/radial5"/>
    <dgm:cxn modelId="{149D2B62-E84B-BE42-8C4B-45F7A96166F6}" type="presParOf" srcId="{E0FD2D26-72EB-C54E-B3AF-73A088C878A7}" destId="{19034298-E346-334A-8A4A-AAD2FA6A0832}" srcOrd="2" destOrd="0" presId="urn:microsoft.com/office/officeart/2005/8/layout/radial5"/>
    <dgm:cxn modelId="{B91FF8D2-B083-9140-9F17-C0D0370424B0}" type="presParOf" srcId="{E0FD2D26-72EB-C54E-B3AF-73A088C878A7}" destId="{A3231F47-99EF-CE4D-AEDE-6EADDE478C66}" srcOrd="3" destOrd="0" presId="urn:microsoft.com/office/officeart/2005/8/layout/radial5"/>
    <dgm:cxn modelId="{F2752033-9695-A04A-A7F5-3059B0D5D088}" type="presParOf" srcId="{A3231F47-99EF-CE4D-AEDE-6EADDE478C66}" destId="{3DC984F6-6367-8343-BB14-96B9B6AAC213}" srcOrd="0" destOrd="0" presId="urn:microsoft.com/office/officeart/2005/8/layout/radial5"/>
    <dgm:cxn modelId="{BBE33FBF-52E5-AC4A-85E9-1A3A03DBE535}" type="presParOf" srcId="{E0FD2D26-72EB-C54E-B3AF-73A088C878A7}" destId="{962EC529-7624-A04B-96AC-1BB083D75908}" srcOrd="4" destOrd="0" presId="urn:microsoft.com/office/officeart/2005/8/layout/radial5"/>
    <dgm:cxn modelId="{0472836C-95DC-D044-9120-B61F7669B6D0}" type="presParOf" srcId="{E0FD2D26-72EB-C54E-B3AF-73A088C878A7}" destId="{1279DD41-60DA-F84A-90CC-4A9DC6F134AA}" srcOrd="5" destOrd="0" presId="urn:microsoft.com/office/officeart/2005/8/layout/radial5"/>
    <dgm:cxn modelId="{6F97CB4A-B85A-5D4B-9B57-577488A5957A}" type="presParOf" srcId="{1279DD41-60DA-F84A-90CC-4A9DC6F134AA}" destId="{DB010BD0-84AD-4246-967E-F080E7CC5F71}" srcOrd="0" destOrd="0" presId="urn:microsoft.com/office/officeart/2005/8/layout/radial5"/>
    <dgm:cxn modelId="{2A8F374E-25B3-2B4D-BEA9-39D127B371AC}" type="presParOf" srcId="{E0FD2D26-72EB-C54E-B3AF-73A088C878A7}" destId="{27A7D68A-A2BF-524A-B24D-0FC409D52F87}" srcOrd="6" destOrd="0" presId="urn:microsoft.com/office/officeart/2005/8/layout/radial5"/>
    <dgm:cxn modelId="{F8935DB3-0B54-4E97-9B9D-27E36A221216}" type="presParOf" srcId="{E0FD2D26-72EB-C54E-B3AF-73A088C878A7}" destId="{DE27C610-B42F-42BC-809F-6FC09DF9D95C}" srcOrd="7" destOrd="0" presId="urn:microsoft.com/office/officeart/2005/8/layout/radial5"/>
    <dgm:cxn modelId="{E43C14F3-E84A-4ADE-8ACF-3F7D1F3129D1}" type="presParOf" srcId="{DE27C610-B42F-42BC-809F-6FC09DF9D95C}" destId="{82E469C5-D92D-4EE9-A2DB-62A6726F3804}" srcOrd="0" destOrd="0" presId="urn:microsoft.com/office/officeart/2005/8/layout/radial5"/>
    <dgm:cxn modelId="{A3A134B5-1F2E-4BDC-9FE8-1CEC28FB8CD0}" type="presParOf" srcId="{E0FD2D26-72EB-C54E-B3AF-73A088C878A7}" destId="{7C86971A-43AF-4007-B628-CEDC815CF62D}" srcOrd="8" destOrd="0" presId="urn:microsoft.com/office/officeart/2005/8/layout/radial5"/>
    <dgm:cxn modelId="{E90234C6-764A-B64A-A282-15B5FEFBFF34}" type="presParOf" srcId="{E0FD2D26-72EB-C54E-B3AF-73A088C878A7}" destId="{B4FB61AA-AA55-A448-A6D6-8533032E451B}" srcOrd="9" destOrd="0" presId="urn:microsoft.com/office/officeart/2005/8/layout/radial5"/>
    <dgm:cxn modelId="{2EFD5C89-5F34-EA48-8F9D-F60B8317A790}" type="presParOf" srcId="{B4FB61AA-AA55-A448-A6D6-8533032E451B}" destId="{8517C64C-BDA4-A744-A26D-3732DDA4ECC1}" srcOrd="0" destOrd="0" presId="urn:microsoft.com/office/officeart/2005/8/layout/radial5"/>
    <dgm:cxn modelId="{EE85AB9F-6FAA-5E44-BAEF-EFCA67E15733}" type="presParOf" srcId="{E0FD2D26-72EB-C54E-B3AF-73A088C878A7}" destId="{0DBFA7DE-12E1-284C-9CF5-EE16ED736355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A053B6-7A6D-6C45-B315-592C1E235324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D4A18256-3079-5F4C-BBDC-A8525F9D64B4}">
      <dgm:prSet phldrT="[Testo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it-IT" dirty="0"/>
            <a:t>Pomeridiane</a:t>
          </a:r>
        </a:p>
      </dgm:t>
    </dgm:pt>
    <dgm:pt modelId="{B0B0DC72-2B76-E646-AB34-E24E465C0BEA}" type="parTrans" cxnId="{7BA677BC-5154-6B4D-A8E6-508B5A5A86C8}">
      <dgm:prSet/>
      <dgm:spPr/>
      <dgm:t>
        <a:bodyPr/>
        <a:lstStyle/>
        <a:p>
          <a:endParaRPr lang="it-IT"/>
        </a:p>
      </dgm:t>
    </dgm:pt>
    <dgm:pt modelId="{D453A1C1-5CA6-8B4D-8D77-D828D1E1628B}" type="sibTrans" cxnId="{7BA677BC-5154-6B4D-A8E6-508B5A5A86C8}">
      <dgm:prSet/>
      <dgm:spPr/>
      <dgm:t>
        <a:bodyPr/>
        <a:lstStyle/>
        <a:p>
          <a:endParaRPr lang="it-IT"/>
        </a:p>
      </dgm:t>
    </dgm:pt>
    <dgm:pt modelId="{43B40050-6556-0344-B508-195514A53437}">
      <dgm:prSet phldrT="[Testo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dirty="0"/>
            <a:t>Notturne</a:t>
          </a:r>
        </a:p>
      </dgm:t>
    </dgm:pt>
    <dgm:pt modelId="{FE32DC4C-3944-7E4C-AF8B-5B110F266E0C}" type="parTrans" cxnId="{9516BE94-F43D-554A-93D3-6CA3C2467B3A}">
      <dgm:prSet/>
      <dgm:spPr/>
      <dgm:t>
        <a:bodyPr/>
        <a:lstStyle/>
        <a:p>
          <a:endParaRPr lang="it-IT"/>
        </a:p>
      </dgm:t>
    </dgm:pt>
    <dgm:pt modelId="{A9D758DB-5AC4-004D-A7D4-0D1E6296A4AA}" type="sibTrans" cxnId="{9516BE94-F43D-554A-93D3-6CA3C2467B3A}">
      <dgm:prSet/>
      <dgm:spPr/>
      <dgm:t>
        <a:bodyPr/>
        <a:lstStyle/>
        <a:p>
          <a:endParaRPr lang="it-IT"/>
        </a:p>
      </dgm:t>
    </dgm:pt>
    <dgm:pt modelId="{37395F76-5EAA-7C46-99E6-92C81D728B35}">
      <dgm:prSet phldrT="[Testo]"/>
      <dgm:spPr/>
      <dgm:t>
        <a:bodyPr/>
        <a:lstStyle/>
        <a:p>
          <a:r>
            <a:rPr lang="it-IT" dirty="0"/>
            <a:t>Festive</a:t>
          </a:r>
        </a:p>
      </dgm:t>
    </dgm:pt>
    <dgm:pt modelId="{D1B833CC-2C00-B64C-87D8-9E9FDC18D10E}" type="parTrans" cxnId="{6E830185-AD80-A744-A164-2333AE93D500}">
      <dgm:prSet/>
      <dgm:spPr/>
      <dgm:t>
        <a:bodyPr/>
        <a:lstStyle/>
        <a:p>
          <a:endParaRPr lang="it-IT"/>
        </a:p>
      </dgm:t>
    </dgm:pt>
    <dgm:pt modelId="{9419C8D7-7F92-954C-A660-BE53C363365B}" type="sibTrans" cxnId="{6E830185-AD80-A744-A164-2333AE93D500}">
      <dgm:prSet/>
      <dgm:spPr/>
      <dgm:t>
        <a:bodyPr/>
        <a:lstStyle/>
        <a:p>
          <a:endParaRPr lang="it-IT"/>
        </a:p>
      </dgm:t>
    </dgm:pt>
    <dgm:pt modelId="{0B6AE6F3-DC0B-4746-B4A3-3E50CBEB2559}" type="pres">
      <dgm:prSet presAssocID="{CDA053B6-7A6D-6C45-B315-592C1E235324}" presName="Name0" presStyleCnt="0">
        <dgm:presLayoutVars>
          <dgm:dir/>
          <dgm:resizeHandles val="exact"/>
        </dgm:presLayoutVars>
      </dgm:prSet>
      <dgm:spPr/>
    </dgm:pt>
    <dgm:pt modelId="{FE1602D6-0CFA-A247-A4A3-D91AEEEC829E}" type="pres">
      <dgm:prSet presAssocID="{D4A18256-3079-5F4C-BBDC-A8525F9D64B4}" presName="parTxOnly" presStyleLbl="node1" presStyleIdx="0" presStyleCnt="3">
        <dgm:presLayoutVars>
          <dgm:bulletEnabled val="1"/>
        </dgm:presLayoutVars>
      </dgm:prSet>
      <dgm:spPr/>
    </dgm:pt>
    <dgm:pt modelId="{2BC9E639-1AA9-024A-9F2D-6D063E431433}" type="pres">
      <dgm:prSet presAssocID="{D453A1C1-5CA6-8B4D-8D77-D828D1E1628B}" presName="parSpace" presStyleCnt="0"/>
      <dgm:spPr/>
    </dgm:pt>
    <dgm:pt modelId="{A8A191B7-8B5D-4C45-B077-9A400786E599}" type="pres">
      <dgm:prSet presAssocID="{43B40050-6556-0344-B508-195514A53437}" presName="parTxOnly" presStyleLbl="node1" presStyleIdx="1" presStyleCnt="3">
        <dgm:presLayoutVars>
          <dgm:bulletEnabled val="1"/>
        </dgm:presLayoutVars>
      </dgm:prSet>
      <dgm:spPr/>
    </dgm:pt>
    <dgm:pt modelId="{6027FE07-168C-0042-879A-A95770204DD7}" type="pres">
      <dgm:prSet presAssocID="{A9D758DB-5AC4-004D-A7D4-0D1E6296A4AA}" presName="parSpace" presStyleCnt="0"/>
      <dgm:spPr/>
    </dgm:pt>
    <dgm:pt modelId="{DD2326B9-76F7-FE46-A91F-9CF0BB718441}" type="pres">
      <dgm:prSet presAssocID="{37395F76-5EAA-7C46-99E6-92C81D728B35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36AF192C-FE0E-214F-9E0A-6D0D3AA39340}" type="presOf" srcId="{37395F76-5EAA-7C46-99E6-92C81D728B35}" destId="{DD2326B9-76F7-FE46-A91F-9CF0BB718441}" srcOrd="0" destOrd="0" presId="urn:microsoft.com/office/officeart/2005/8/layout/hChevron3"/>
    <dgm:cxn modelId="{54F6DD43-7A30-8C4A-A725-F3B6B75D816A}" type="presOf" srcId="{43B40050-6556-0344-B508-195514A53437}" destId="{A8A191B7-8B5D-4C45-B077-9A400786E599}" srcOrd="0" destOrd="0" presId="urn:microsoft.com/office/officeart/2005/8/layout/hChevron3"/>
    <dgm:cxn modelId="{6E830185-AD80-A744-A164-2333AE93D500}" srcId="{CDA053B6-7A6D-6C45-B315-592C1E235324}" destId="{37395F76-5EAA-7C46-99E6-92C81D728B35}" srcOrd="2" destOrd="0" parTransId="{D1B833CC-2C00-B64C-87D8-9E9FDC18D10E}" sibTransId="{9419C8D7-7F92-954C-A660-BE53C363365B}"/>
    <dgm:cxn modelId="{9516BE94-F43D-554A-93D3-6CA3C2467B3A}" srcId="{CDA053B6-7A6D-6C45-B315-592C1E235324}" destId="{43B40050-6556-0344-B508-195514A53437}" srcOrd="1" destOrd="0" parTransId="{FE32DC4C-3944-7E4C-AF8B-5B110F266E0C}" sibTransId="{A9D758DB-5AC4-004D-A7D4-0D1E6296A4AA}"/>
    <dgm:cxn modelId="{1BF88FA5-C639-F04C-A2B5-21EFDF19461E}" type="presOf" srcId="{D4A18256-3079-5F4C-BBDC-A8525F9D64B4}" destId="{FE1602D6-0CFA-A247-A4A3-D91AEEEC829E}" srcOrd="0" destOrd="0" presId="urn:microsoft.com/office/officeart/2005/8/layout/hChevron3"/>
    <dgm:cxn modelId="{7BA677BC-5154-6B4D-A8E6-508B5A5A86C8}" srcId="{CDA053B6-7A6D-6C45-B315-592C1E235324}" destId="{D4A18256-3079-5F4C-BBDC-A8525F9D64B4}" srcOrd="0" destOrd="0" parTransId="{B0B0DC72-2B76-E646-AB34-E24E465C0BEA}" sibTransId="{D453A1C1-5CA6-8B4D-8D77-D828D1E1628B}"/>
    <dgm:cxn modelId="{498D69F0-3F6F-5745-8D88-2C8C9C9A6F9A}" type="presOf" srcId="{CDA053B6-7A6D-6C45-B315-592C1E235324}" destId="{0B6AE6F3-DC0B-4746-B4A3-3E50CBEB2559}" srcOrd="0" destOrd="0" presId="urn:microsoft.com/office/officeart/2005/8/layout/hChevron3"/>
    <dgm:cxn modelId="{7F26563E-9DD5-6945-9141-5F0FA37C2176}" type="presParOf" srcId="{0B6AE6F3-DC0B-4746-B4A3-3E50CBEB2559}" destId="{FE1602D6-0CFA-A247-A4A3-D91AEEEC829E}" srcOrd="0" destOrd="0" presId="urn:microsoft.com/office/officeart/2005/8/layout/hChevron3"/>
    <dgm:cxn modelId="{F1FC33B0-E65D-2A4D-80F0-F0FF33862421}" type="presParOf" srcId="{0B6AE6F3-DC0B-4746-B4A3-3E50CBEB2559}" destId="{2BC9E639-1AA9-024A-9F2D-6D063E431433}" srcOrd="1" destOrd="0" presId="urn:microsoft.com/office/officeart/2005/8/layout/hChevron3"/>
    <dgm:cxn modelId="{49FA9C52-BC73-B44D-ACD4-E64D06E11411}" type="presParOf" srcId="{0B6AE6F3-DC0B-4746-B4A3-3E50CBEB2559}" destId="{A8A191B7-8B5D-4C45-B077-9A400786E599}" srcOrd="2" destOrd="0" presId="urn:microsoft.com/office/officeart/2005/8/layout/hChevron3"/>
    <dgm:cxn modelId="{2821C079-80D1-C741-9947-A594A166C09B}" type="presParOf" srcId="{0B6AE6F3-DC0B-4746-B4A3-3E50CBEB2559}" destId="{6027FE07-168C-0042-879A-A95770204DD7}" srcOrd="3" destOrd="0" presId="urn:microsoft.com/office/officeart/2005/8/layout/hChevron3"/>
    <dgm:cxn modelId="{764C2FFC-DA71-7D49-ABEE-77F5A5D667D6}" type="presParOf" srcId="{0B6AE6F3-DC0B-4746-B4A3-3E50CBEB2559}" destId="{DD2326B9-76F7-FE46-A91F-9CF0BB718441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E482DE-863C-F244-B206-508AFFA4B08D}">
      <dsp:nvSpPr>
        <dsp:cNvPr id="0" name=""/>
        <dsp:cNvSpPr/>
      </dsp:nvSpPr>
      <dsp:spPr>
        <a:xfrm>
          <a:off x="3337191" y="1951291"/>
          <a:ext cx="1390004" cy="1390004"/>
        </a:xfrm>
        <a:prstGeom prst="ellipse">
          <a:avLst/>
        </a:prstGeom>
        <a:solidFill>
          <a:srgbClr val="221FC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u="sng" kern="1200" dirty="0">
              <a:solidFill>
                <a:schemeClr val="bg1"/>
              </a:solidFill>
            </a:rPr>
            <a:t>I anno</a:t>
          </a:r>
          <a:endParaRPr lang="it-IT" sz="2400" b="1" kern="1200" dirty="0"/>
        </a:p>
      </dsp:txBody>
      <dsp:txXfrm>
        <a:off x="3540752" y="2154852"/>
        <a:ext cx="982882" cy="982882"/>
      </dsp:txXfrm>
    </dsp:sp>
    <dsp:sp modelId="{FD001D28-131F-B440-B92D-A0D00A64C351}">
      <dsp:nvSpPr>
        <dsp:cNvPr id="0" name=""/>
        <dsp:cNvSpPr/>
      </dsp:nvSpPr>
      <dsp:spPr>
        <a:xfrm rot="16200000">
          <a:off x="3884420" y="1444537"/>
          <a:ext cx="295546" cy="4726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/>
        </a:p>
      </dsp:txBody>
      <dsp:txXfrm>
        <a:off x="3928752" y="1583389"/>
        <a:ext cx="206882" cy="283561"/>
      </dsp:txXfrm>
    </dsp:sp>
    <dsp:sp modelId="{91DCD81C-482E-2742-A863-97E230851091}">
      <dsp:nvSpPr>
        <dsp:cNvPr id="0" name=""/>
        <dsp:cNvSpPr/>
      </dsp:nvSpPr>
      <dsp:spPr>
        <a:xfrm>
          <a:off x="3337191" y="3652"/>
          <a:ext cx="1390004" cy="139000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Medicina D’Urgenza e PS - Prof. Giostra</a:t>
          </a:r>
          <a:endParaRPr lang="it-IT" sz="700" b="1" kern="1200" dirty="0"/>
        </a:p>
      </dsp:txBody>
      <dsp:txXfrm>
        <a:off x="3540752" y="207213"/>
        <a:ext cx="982882" cy="982882"/>
      </dsp:txXfrm>
    </dsp:sp>
    <dsp:sp modelId="{2EBC5900-C1BF-D345-938D-8EF895727BDD}">
      <dsp:nvSpPr>
        <dsp:cNvPr id="0" name=""/>
        <dsp:cNvSpPr/>
      </dsp:nvSpPr>
      <dsp:spPr>
        <a:xfrm rot="19800000">
          <a:off x="4720529" y="1927265"/>
          <a:ext cx="295546" cy="472601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solidFill>
            <a:srgbClr val="FFC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>
            <a:highlight>
              <a:srgbClr val="FF0000"/>
            </a:highlight>
          </a:endParaRPr>
        </a:p>
      </dsp:txBody>
      <dsp:txXfrm>
        <a:off x="4726468" y="2043951"/>
        <a:ext cx="206882" cy="283561"/>
      </dsp:txXfrm>
    </dsp:sp>
    <dsp:sp modelId="{CBBE1774-5CE4-E24F-A6E0-684F0F4BA279}">
      <dsp:nvSpPr>
        <dsp:cNvPr id="0" name=""/>
        <dsp:cNvSpPr/>
      </dsp:nvSpPr>
      <dsp:spPr>
        <a:xfrm>
          <a:off x="5023897" y="977471"/>
          <a:ext cx="1390004" cy="139000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Degenza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Oncologia Prof. Ardizzoni </a:t>
          </a:r>
        </a:p>
      </dsp:txBody>
      <dsp:txXfrm>
        <a:off x="5227458" y="1181032"/>
        <a:ext cx="982882" cy="982882"/>
      </dsp:txXfrm>
    </dsp:sp>
    <dsp:sp modelId="{EAB73167-8526-B44E-856E-933F31467AA6}">
      <dsp:nvSpPr>
        <dsp:cNvPr id="0" name=""/>
        <dsp:cNvSpPr/>
      </dsp:nvSpPr>
      <dsp:spPr>
        <a:xfrm rot="1800000">
          <a:off x="4720529" y="2892720"/>
          <a:ext cx="295546" cy="4726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/>
        </a:p>
      </dsp:txBody>
      <dsp:txXfrm>
        <a:off x="4726468" y="2965074"/>
        <a:ext cx="206882" cy="283561"/>
      </dsp:txXfrm>
    </dsp:sp>
    <dsp:sp modelId="{ECAA9ED2-B253-CC4B-98AE-147791188EBE}">
      <dsp:nvSpPr>
        <dsp:cNvPr id="0" name=""/>
        <dsp:cNvSpPr/>
      </dsp:nvSpPr>
      <dsp:spPr>
        <a:xfrm>
          <a:off x="5023897" y="2925111"/>
          <a:ext cx="1390004" cy="139000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Medicina Interna OSO</a:t>
          </a:r>
        </a:p>
      </dsp:txBody>
      <dsp:txXfrm>
        <a:off x="5227458" y="3128672"/>
        <a:ext cx="982882" cy="982882"/>
      </dsp:txXfrm>
    </dsp:sp>
    <dsp:sp modelId="{ED10ACAD-2555-E64B-9A1E-2CF45A71BF95}">
      <dsp:nvSpPr>
        <dsp:cNvPr id="0" name=""/>
        <dsp:cNvSpPr/>
      </dsp:nvSpPr>
      <dsp:spPr>
        <a:xfrm rot="5400000">
          <a:off x="3884420" y="3375448"/>
          <a:ext cx="295546" cy="4726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/>
        </a:p>
      </dsp:txBody>
      <dsp:txXfrm>
        <a:off x="3928752" y="3425636"/>
        <a:ext cx="206882" cy="283561"/>
      </dsp:txXfrm>
    </dsp:sp>
    <dsp:sp modelId="{E66BFA88-34C0-DE42-A0FB-B6060B2BAC3D}">
      <dsp:nvSpPr>
        <dsp:cNvPr id="0" name=""/>
        <dsp:cNvSpPr/>
      </dsp:nvSpPr>
      <dsp:spPr>
        <a:xfrm>
          <a:off x="3337191" y="3898931"/>
          <a:ext cx="1390004" cy="139000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Radioterapia Prof. Morganti</a:t>
          </a:r>
        </a:p>
      </dsp:txBody>
      <dsp:txXfrm>
        <a:off x="3540752" y="4102492"/>
        <a:ext cx="982882" cy="982882"/>
      </dsp:txXfrm>
    </dsp:sp>
    <dsp:sp modelId="{15AF8619-8592-8C41-8E5F-D972F2134D79}">
      <dsp:nvSpPr>
        <dsp:cNvPr id="0" name=""/>
        <dsp:cNvSpPr/>
      </dsp:nvSpPr>
      <dsp:spPr>
        <a:xfrm rot="9000000">
          <a:off x="3048311" y="2892720"/>
          <a:ext cx="295546" cy="472601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solidFill>
            <a:srgbClr val="FFC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>
            <a:highlight>
              <a:srgbClr val="FF0000"/>
            </a:highlight>
          </a:endParaRPr>
        </a:p>
      </dsp:txBody>
      <dsp:txXfrm rot="10800000">
        <a:off x="3131036" y="2965074"/>
        <a:ext cx="206882" cy="283561"/>
      </dsp:txXfrm>
    </dsp:sp>
    <dsp:sp modelId="{D615FA9B-8FF6-2145-9E96-7D1941633DC6}">
      <dsp:nvSpPr>
        <dsp:cNvPr id="0" name=""/>
        <dsp:cNvSpPr/>
      </dsp:nvSpPr>
      <dsp:spPr>
        <a:xfrm>
          <a:off x="1650486" y="2925111"/>
          <a:ext cx="1390004" cy="139000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Degenza Oncologia Ospedale Bellaria</a:t>
          </a:r>
        </a:p>
      </dsp:txBody>
      <dsp:txXfrm>
        <a:off x="1854047" y="3128672"/>
        <a:ext cx="982882" cy="982882"/>
      </dsp:txXfrm>
    </dsp:sp>
    <dsp:sp modelId="{D2150273-752A-584C-8069-FCD0FA8C24A4}">
      <dsp:nvSpPr>
        <dsp:cNvPr id="0" name=""/>
        <dsp:cNvSpPr/>
      </dsp:nvSpPr>
      <dsp:spPr>
        <a:xfrm rot="12600000">
          <a:off x="3048311" y="1927265"/>
          <a:ext cx="295546" cy="4726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2000" kern="1200"/>
        </a:p>
      </dsp:txBody>
      <dsp:txXfrm rot="10800000">
        <a:off x="3131036" y="2043951"/>
        <a:ext cx="206882" cy="283561"/>
      </dsp:txXfrm>
    </dsp:sp>
    <dsp:sp modelId="{2262FE3A-8A6D-8D42-8B34-7C24FE0215D2}">
      <dsp:nvSpPr>
        <dsp:cNvPr id="0" name=""/>
        <dsp:cNvSpPr/>
      </dsp:nvSpPr>
      <dsp:spPr>
        <a:xfrm>
          <a:off x="1650486" y="977471"/>
          <a:ext cx="1390004" cy="139000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Medicina Interna Ospedale Maggiore</a:t>
          </a:r>
        </a:p>
      </dsp:txBody>
      <dsp:txXfrm>
        <a:off x="1854047" y="1181032"/>
        <a:ext cx="982882" cy="9828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E482DE-863C-F244-B206-508AFFA4B08D}">
      <dsp:nvSpPr>
        <dsp:cNvPr id="0" name=""/>
        <dsp:cNvSpPr/>
      </dsp:nvSpPr>
      <dsp:spPr>
        <a:xfrm>
          <a:off x="2839270" y="1702554"/>
          <a:ext cx="1306234" cy="1306234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b="1" u="sng" kern="1200" dirty="0">
              <a:solidFill>
                <a:schemeClr val="bg1"/>
              </a:solidFill>
            </a:rPr>
            <a:t>DSV</a:t>
          </a:r>
          <a:r>
            <a:rPr lang="it-IT" sz="2300" b="1" kern="1200" dirty="0"/>
            <a:t> (</a:t>
          </a:r>
          <a:r>
            <a:rPr lang="it-IT" sz="2300" b="1" kern="1200" dirty="0" err="1"/>
            <a:t>pad</a:t>
          </a:r>
          <a:r>
            <a:rPr lang="it-IT" sz="2300" b="1" kern="1200" dirty="0"/>
            <a:t> 2)</a:t>
          </a:r>
        </a:p>
      </dsp:txBody>
      <dsp:txXfrm>
        <a:off x="3030564" y="1893848"/>
        <a:ext cx="923646" cy="923646"/>
      </dsp:txXfrm>
    </dsp:sp>
    <dsp:sp modelId="{FD001D28-131F-B440-B92D-A0D00A64C351}">
      <dsp:nvSpPr>
        <dsp:cNvPr id="0" name=""/>
        <dsp:cNvSpPr/>
      </dsp:nvSpPr>
      <dsp:spPr>
        <a:xfrm rot="16200000">
          <a:off x="3353375" y="1226075"/>
          <a:ext cx="278024" cy="4441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>
        <a:off x="3395079" y="1356603"/>
        <a:ext cx="194617" cy="266471"/>
      </dsp:txXfrm>
    </dsp:sp>
    <dsp:sp modelId="{91DCD81C-482E-2742-A863-97E230851091}">
      <dsp:nvSpPr>
        <dsp:cNvPr id="0" name=""/>
        <dsp:cNvSpPr/>
      </dsp:nvSpPr>
      <dsp:spPr>
        <a:xfrm>
          <a:off x="2904582" y="2368"/>
          <a:ext cx="1175611" cy="11756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/>
            <a:t>G</a:t>
          </a:r>
          <a:endParaRPr lang="it-IT" sz="900" b="1" kern="1200" dirty="0"/>
        </a:p>
      </dsp:txBody>
      <dsp:txXfrm>
        <a:off x="3076746" y="174532"/>
        <a:ext cx="831283" cy="831283"/>
      </dsp:txXfrm>
    </dsp:sp>
    <dsp:sp modelId="{2EBC5900-C1BF-D345-938D-8EF895727BDD}">
      <dsp:nvSpPr>
        <dsp:cNvPr id="0" name=""/>
        <dsp:cNvSpPr/>
      </dsp:nvSpPr>
      <dsp:spPr>
        <a:xfrm rot="19285714">
          <a:off x="4062915" y="1567772"/>
          <a:ext cx="278024" cy="4441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>
        <a:off x="4072013" y="1682598"/>
        <a:ext cx="194617" cy="266471"/>
      </dsp:txXfrm>
    </dsp:sp>
    <dsp:sp modelId="{CBBE1774-5CE4-E24F-A6E0-684F0F4BA279}">
      <dsp:nvSpPr>
        <dsp:cNvPr id="0" name=""/>
        <dsp:cNvSpPr/>
      </dsp:nvSpPr>
      <dsp:spPr>
        <a:xfrm>
          <a:off x="4284903" y="667096"/>
          <a:ext cx="1175611" cy="11756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1" kern="1200" dirty="0"/>
            <a:t>Ambulatorio Sperimentazioni</a:t>
          </a:r>
        </a:p>
      </dsp:txBody>
      <dsp:txXfrm>
        <a:off x="4457067" y="839260"/>
        <a:ext cx="831283" cy="831283"/>
      </dsp:txXfrm>
    </dsp:sp>
    <dsp:sp modelId="{EAB73167-8526-B44E-856E-933F31467AA6}">
      <dsp:nvSpPr>
        <dsp:cNvPr id="0" name=""/>
        <dsp:cNvSpPr/>
      </dsp:nvSpPr>
      <dsp:spPr>
        <a:xfrm rot="771429">
          <a:off x="4238157" y="2335557"/>
          <a:ext cx="278024" cy="4441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>
        <a:off x="4239203" y="2415101"/>
        <a:ext cx="194617" cy="266471"/>
      </dsp:txXfrm>
    </dsp:sp>
    <dsp:sp modelId="{ECAA9ED2-B253-CC4B-98AE-147791188EBE}">
      <dsp:nvSpPr>
        <dsp:cNvPr id="0" name=""/>
        <dsp:cNvSpPr/>
      </dsp:nvSpPr>
      <dsp:spPr>
        <a:xfrm>
          <a:off x="4625814" y="2160725"/>
          <a:ext cx="1175611" cy="11756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/>
            <a:t>H</a:t>
          </a:r>
        </a:p>
      </dsp:txBody>
      <dsp:txXfrm>
        <a:off x="4797978" y="2332889"/>
        <a:ext cx="831283" cy="831283"/>
      </dsp:txXfrm>
    </dsp:sp>
    <dsp:sp modelId="{ED10ACAD-2555-E64B-9A1E-2CF45A71BF95}">
      <dsp:nvSpPr>
        <dsp:cNvPr id="0" name=""/>
        <dsp:cNvSpPr/>
      </dsp:nvSpPr>
      <dsp:spPr>
        <a:xfrm rot="3857143">
          <a:off x="3747140" y="2951273"/>
          <a:ext cx="278024" cy="4441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>
        <a:off x="3770749" y="3002523"/>
        <a:ext cx="194617" cy="266471"/>
      </dsp:txXfrm>
    </dsp:sp>
    <dsp:sp modelId="{E66BFA88-34C0-DE42-A0FB-B6060B2BAC3D}">
      <dsp:nvSpPr>
        <dsp:cNvPr id="0" name=""/>
        <dsp:cNvSpPr/>
      </dsp:nvSpPr>
      <dsp:spPr>
        <a:xfrm>
          <a:off x="3670602" y="3358523"/>
          <a:ext cx="1175611" cy="11756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 err="1"/>
            <a:t>N</a:t>
          </a:r>
          <a:endParaRPr lang="it-IT" sz="2000" b="1" kern="1200" dirty="0"/>
        </a:p>
      </dsp:txBody>
      <dsp:txXfrm>
        <a:off x="3842766" y="3530687"/>
        <a:ext cx="831283" cy="831283"/>
      </dsp:txXfrm>
    </dsp:sp>
    <dsp:sp modelId="{69AF9DD6-740C-E748-9186-4E463772BC56}">
      <dsp:nvSpPr>
        <dsp:cNvPr id="0" name=""/>
        <dsp:cNvSpPr/>
      </dsp:nvSpPr>
      <dsp:spPr>
        <a:xfrm rot="6942857">
          <a:off x="2959610" y="2951273"/>
          <a:ext cx="278024" cy="4441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 rot="10800000">
        <a:off x="3019408" y="3002523"/>
        <a:ext cx="194617" cy="266471"/>
      </dsp:txXfrm>
    </dsp:sp>
    <dsp:sp modelId="{08278DEF-A6FF-3F41-8E2C-605D47E058D9}">
      <dsp:nvSpPr>
        <dsp:cNvPr id="0" name=""/>
        <dsp:cNvSpPr/>
      </dsp:nvSpPr>
      <dsp:spPr>
        <a:xfrm>
          <a:off x="2138561" y="3358523"/>
          <a:ext cx="1175611" cy="11756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 err="1"/>
            <a:t>R</a:t>
          </a:r>
          <a:endParaRPr lang="it-IT" sz="2000" b="1" kern="1200" dirty="0"/>
        </a:p>
      </dsp:txBody>
      <dsp:txXfrm>
        <a:off x="2310725" y="3530687"/>
        <a:ext cx="831283" cy="831283"/>
      </dsp:txXfrm>
    </dsp:sp>
    <dsp:sp modelId="{15AF8619-8592-8C41-8E5F-D972F2134D79}">
      <dsp:nvSpPr>
        <dsp:cNvPr id="0" name=""/>
        <dsp:cNvSpPr/>
      </dsp:nvSpPr>
      <dsp:spPr>
        <a:xfrm rot="10028571">
          <a:off x="2468593" y="2335557"/>
          <a:ext cx="278024" cy="4441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 rot="10800000">
        <a:off x="2550954" y="2415101"/>
        <a:ext cx="194617" cy="266471"/>
      </dsp:txXfrm>
    </dsp:sp>
    <dsp:sp modelId="{D615FA9B-8FF6-2145-9E96-7D1941633DC6}">
      <dsp:nvSpPr>
        <dsp:cNvPr id="0" name=""/>
        <dsp:cNvSpPr/>
      </dsp:nvSpPr>
      <dsp:spPr>
        <a:xfrm>
          <a:off x="1183349" y="2160725"/>
          <a:ext cx="1175611" cy="11756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 err="1"/>
            <a:t>F</a:t>
          </a:r>
          <a:endParaRPr lang="it-IT" sz="2000" b="1" kern="1200" dirty="0"/>
        </a:p>
      </dsp:txBody>
      <dsp:txXfrm>
        <a:off x="1355513" y="2332889"/>
        <a:ext cx="831283" cy="831283"/>
      </dsp:txXfrm>
    </dsp:sp>
    <dsp:sp modelId="{D2150273-752A-584C-8069-FCD0FA8C24A4}">
      <dsp:nvSpPr>
        <dsp:cNvPr id="0" name=""/>
        <dsp:cNvSpPr/>
      </dsp:nvSpPr>
      <dsp:spPr>
        <a:xfrm rot="13114286">
          <a:off x="2643835" y="1567772"/>
          <a:ext cx="278024" cy="4441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/>
        </a:p>
      </dsp:txBody>
      <dsp:txXfrm rot="10800000">
        <a:off x="2718144" y="1682598"/>
        <a:ext cx="194617" cy="266471"/>
      </dsp:txXfrm>
    </dsp:sp>
    <dsp:sp modelId="{2262FE3A-8A6D-8D42-8B34-7C24FE0215D2}">
      <dsp:nvSpPr>
        <dsp:cNvPr id="0" name=""/>
        <dsp:cNvSpPr/>
      </dsp:nvSpPr>
      <dsp:spPr>
        <a:xfrm>
          <a:off x="1524261" y="667096"/>
          <a:ext cx="1175611" cy="11756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 err="1"/>
            <a:t>P</a:t>
          </a:r>
          <a:endParaRPr lang="it-IT" sz="2000" b="1" kern="1200" dirty="0"/>
        </a:p>
      </dsp:txBody>
      <dsp:txXfrm>
        <a:off x="1696425" y="839260"/>
        <a:ext cx="831283" cy="8312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1B389-2B9B-474C-A7AA-B2B6BB337B6D}">
      <dsp:nvSpPr>
        <dsp:cNvPr id="0" name=""/>
        <dsp:cNvSpPr/>
      </dsp:nvSpPr>
      <dsp:spPr>
        <a:xfrm>
          <a:off x="3366206" y="1969874"/>
          <a:ext cx="1404490" cy="1404490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u="sng" kern="1200" dirty="0"/>
            <a:t>Extra </a:t>
          </a:r>
          <a:r>
            <a:rPr lang="it-IT" sz="3200" b="1" u="sng" kern="1200" dirty="0" err="1"/>
            <a:t>U.O</a:t>
          </a:r>
          <a:r>
            <a:rPr lang="it-IT" sz="3200" b="1" u="sng" kern="1200" dirty="0"/>
            <a:t>:</a:t>
          </a:r>
        </a:p>
      </dsp:txBody>
      <dsp:txXfrm>
        <a:off x="3571889" y="2175557"/>
        <a:ext cx="993124" cy="993124"/>
      </dsp:txXfrm>
    </dsp:sp>
    <dsp:sp modelId="{46E3518A-3B7B-1D40-B8E7-7300205C8AA7}">
      <dsp:nvSpPr>
        <dsp:cNvPr id="0" name=""/>
        <dsp:cNvSpPr/>
      </dsp:nvSpPr>
      <dsp:spPr>
        <a:xfrm rot="16200000">
          <a:off x="3919354" y="1458234"/>
          <a:ext cx="298194" cy="477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600" kern="1200"/>
        </a:p>
      </dsp:txBody>
      <dsp:txXfrm>
        <a:off x="3964083" y="1598468"/>
        <a:ext cx="208736" cy="286516"/>
      </dsp:txXfrm>
    </dsp:sp>
    <dsp:sp modelId="{19034298-E346-334A-8A4A-AAD2FA6A0832}">
      <dsp:nvSpPr>
        <dsp:cNvPr id="0" name=""/>
        <dsp:cNvSpPr/>
      </dsp:nvSpPr>
      <dsp:spPr>
        <a:xfrm>
          <a:off x="3366206" y="2752"/>
          <a:ext cx="1404490" cy="1404490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Hospice Bentivoglio</a:t>
          </a:r>
        </a:p>
      </dsp:txBody>
      <dsp:txXfrm>
        <a:off x="3571889" y="208435"/>
        <a:ext cx="993124" cy="993124"/>
      </dsp:txXfrm>
    </dsp:sp>
    <dsp:sp modelId="{A3231F47-99EF-CE4D-AEDE-6EADDE478C66}">
      <dsp:nvSpPr>
        <dsp:cNvPr id="0" name=""/>
        <dsp:cNvSpPr/>
      </dsp:nvSpPr>
      <dsp:spPr>
        <a:xfrm rot="19897618">
          <a:off x="4766945" y="1984775"/>
          <a:ext cx="264144" cy="477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600" kern="1200"/>
        </a:p>
      </dsp:txBody>
      <dsp:txXfrm>
        <a:off x="4771705" y="2099109"/>
        <a:ext cx="184901" cy="286516"/>
      </dsp:txXfrm>
    </dsp:sp>
    <dsp:sp modelId="{962EC529-7624-A04B-96AC-1BB083D75908}">
      <dsp:nvSpPr>
        <dsp:cNvPr id="0" name=""/>
        <dsp:cNvSpPr/>
      </dsp:nvSpPr>
      <dsp:spPr>
        <a:xfrm>
          <a:off x="5040494" y="1065608"/>
          <a:ext cx="1404490" cy="1404490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/>
            <a:t>IRCCS Neuroscienze (Bellaria)</a:t>
          </a:r>
        </a:p>
      </dsp:txBody>
      <dsp:txXfrm>
        <a:off x="5246177" y="1271291"/>
        <a:ext cx="993124" cy="993124"/>
      </dsp:txXfrm>
    </dsp:sp>
    <dsp:sp modelId="{1279DD41-60DA-F84A-90CC-4A9DC6F134AA}">
      <dsp:nvSpPr>
        <dsp:cNvPr id="0" name=""/>
        <dsp:cNvSpPr/>
      </dsp:nvSpPr>
      <dsp:spPr>
        <a:xfrm rot="2530634">
          <a:off x="4632875" y="3056645"/>
          <a:ext cx="247035" cy="477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600" kern="1200"/>
        </a:p>
      </dsp:txBody>
      <dsp:txXfrm>
        <a:off x="4642470" y="3127270"/>
        <a:ext cx="172925" cy="286516"/>
      </dsp:txXfrm>
    </dsp:sp>
    <dsp:sp modelId="{27A7D68A-A2BF-524A-B24D-0FC409D52F87}">
      <dsp:nvSpPr>
        <dsp:cNvPr id="0" name=""/>
        <dsp:cNvSpPr/>
      </dsp:nvSpPr>
      <dsp:spPr>
        <a:xfrm>
          <a:off x="4752451" y="3225841"/>
          <a:ext cx="1404490" cy="1404490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IRST Romagna</a:t>
          </a:r>
        </a:p>
      </dsp:txBody>
      <dsp:txXfrm>
        <a:off x="4958134" y="3431524"/>
        <a:ext cx="993124" cy="993124"/>
      </dsp:txXfrm>
    </dsp:sp>
    <dsp:sp modelId="{DE27C610-B42F-42BC-809F-6FC09DF9D95C}">
      <dsp:nvSpPr>
        <dsp:cNvPr id="0" name=""/>
        <dsp:cNvSpPr/>
      </dsp:nvSpPr>
      <dsp:spPr>
        <a:xfrm rot="8677454">
          <a:off x="3154927" y="2984854"/>
          <a:ext cx="273590" cy="477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600" kern="1200"/>
        </a:p>
      </dsp:txBody>
      <dsp:txXfrm rot="10800000">
        <a:off x="3229427" y="3056600"/>
        <a:ext cx="191513" cy="286516"/>
      </dsp:txXfrm>
    </dsp:sp>
    <dsp:sp modelId="{7C86971A-43AF-4007-B628-CEDC815CF62D}">
      <dsp:nvSpPr>
        <dsp:cNvPr id="0" name=""/>
        <dsp:cNvSpPr/>
      </dsp:nvSpPr>
      <dsp:spPr>
        <a:xfrm>
          <a:off x="1800122" y="3081836"/>
          <a:ext cx="1404490" cy="1404490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Istituto Ortopedico Rizzoli</a:t>
          </a:r>
        </a:p>
      </dsp:txBody>
      <dsp:txXfrm>
        <a:off x="2005805" y="3287519"/>
        <a:ext cx="993124" cy="993124"/>
      </dsp:txXfrm>
    </dsp:sp>
    <dsp:sp modelId="{B4FB61AA-AA55-A448-A6D6-8533032E451B}">
      <dsp:nvSpPr>
        <dsp:cNvPr id="0" name=""/>
        <dsp:cNvSpPr/>
      </dsp:nvSpPr>
      <dsp:spPr>
        <a:xfrm rot="12793745">
          <a:off x="3051868" y="1878470"/>
          <a:ext cx="339136" cy="477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600" kern="1200"/>
        </a:p>
      </dsp:txBody>
      <dsp:txXfrm rot="10800000">
        <a:off x="3145291" y="2001851"/>
        <a:ext cx="237395" cy="286516"/>
      </dsp:txXfrm>
    </dsp:sp>
    <dsp:sp modelId="{0DBFA7DE-12E1-284C-9CF5-EE16ED736355}">
      <dsp:nvSpPr>
        <dsp:cNvPr id="0" name=""/>
        <dsp:cNvSpPr/>
      </dsp:nvSpPr>
      <dsp:spPr>
        <a:xfrm>
          <a:off x="1656118" y="849583"/>
          <a:ext cx="1404490" cy="1404490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SSD Dott. Zamagni</a:t>
          </a:r>
        </a:p>
      </dsp:txBody>
      <dsp:txXfrm>
        <a:off x="1861801" y="1055266"/>
        <a:ext cx="993124" cy="9931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1602D6-0CFA-A247-A4A3-D91AEEEC829E}">
      <dsp:nvSpPr>
        <dsp:cNvPr id="0" name=""/>
        <dsp:cNvSpPr/>
      </dsp:nvSpPr>
      <dsp:spPr>
        <a:xfrm>
          <a:off x="2678" y="1563489"/>
          <a:ext cx="2342554" cy="937021"/>
        </a:xfrm>
        <a:prstGeom prst="homePlate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8684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Pomeridiane</a:t>
          </a:r>
        </a:p>
      </dsp:txBody>
      <dsp:txXfrm>
        <a:off x="2678" y="1563489"/>
        <a:ext cx="2342554" cy="937021"/>
      </dsp:txXfrm>
    </dsp:sp>
    <dsp:sp modelId="{A8A191B7-8B5D-4C45-B077-9A400786E599}">
      <dsp:nvSpPr>
        <dsp:cNvPr id="0" name=""/>
        <dsp:cNvSpPr/>
      </dsp:nvSpPr>
      <dsp:spPr>
        <a:xfrm>
          <a:off x="1876722" y="1563489"/>
          <a:ext cx="2342554" cy="937021"/>
        </a:xfrm>
        <a:prstGeom prst="chevron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Notturne</a:t>
          </a:r>
        </a:p>
      </dsp:txBody>
      <dsp:txXfrm>
        <a:off x="1876722" y="1563489"/>
        <a:ext cx="2342554" cy="937021"/>
      </dsp:txXfrm>
    </dsp:sp>
    <dsp:sp modelId="{DD2326B9-76F7-FE46-A91F-9CF0BB718441}">
      <dsp:nvSpPr>
        <dsp:cNvPr id="0" name=""/>
        <dsp:cNvSpPr/>
      </dsp:nvSpPr>
      <dsp:spPr>
        <a:xfrm>
          <a:off x="3750766" y="1563489"/>
          <a:ext cx="2342554" cy="9370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013" tIns="69342" rIns="34671" bIns="6934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/>
            <a:t>Festive</a:t>
          </a:r>
        </a:p>
      </dsp:txBody>
      <dsp:txXfrm>
        <a:off x="3750766" y="1563489"/>
        <a:ext cx="2342554" cy="9370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A188F-270B-4AD4-B876-A5886C6E702F}" type="datetimeFigureOut">
              <a:rPr lang="it-IT" smtClean="0"/>
              <a:pPr/>
              <a:t>26/05/2025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65E2A2-EDBB-402E-B25A-7DEF20FE01F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5000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65E2A2-EDBB-402E-B25A-7DEF20FE01F2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8773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65E2A2-EDBB-402E-B25A-7DEF20FE01F2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34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inserire 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672110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203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28799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+mn-lt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9"/>
            <a:ext cx="6842125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40" y="1956998"/>
            <a:ext cx="3098773" cy="219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648" y="5733476"/>
            <a:ext cx="1526568" cy="1079678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037DC112-7FE1-4949-997D-1BCC7F8E4CCE}"/>
              </a:ext>
            </a:extLst>
          </p:cNvPr>
          <p:cNvSpPr txBox="1"/>
          <p:nvPr userDrawn="1"/>
        </p:nvSpPr>
        <p:spPr>
          <a:xfrm>
            <a:off x="179512" y="652501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23C9881-DC19-44C1-8307-96C20AE8129F}" type="slidenum">
              <a:rPr lang="it-IT" sz="1200" smtClean="0"/>
              <a:pPr/>
              <a:t>‹N›</a:t>
            </a:fld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www.unibo.it</a:t>
            </a:r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989" y="600016"/>
            <a:ext cx="2574022" cy="182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gmania.com/it/attrezzatura-cucina_imbuto-grande-in-acciaio-inox-cm-24-348638.htm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iodonneonlus.com/12-passi-per-combattere-la-violenza-contro-le-donne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Scuola di Specializzazione in Oncologia Medica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it-IT" dirty="0"/>
              <a:t>Direttore: Prof. Andrea Ardizzoni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ctr"/>
            <a:r>
              <a:rPr lang="it-IT" dirty="0"/>
              <a:t>Dipartimento di Scienze Mediche e Chirurgiche (DIMEC)</a:t>
            </a:r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formativo della Scuola </a:t>
            </a:r>
          </a:p>
          <a:p>
            <a:pPr algn="ctr"/>
            <a:r>
              <a:rPr lang="it-IT" dirty="0"/>
              <a:t>Didattica frontale + attività professionalizzanti</a:t>
            </a:r>
          </a:p>
        </p:txBody>
      </p:sp>
      <p:graphicFrame>
        <p:nvGraphicFramePr>
          <p:cNvPr id="6" name="Tabella 6">
            <a:extLst>
              <a:ext uri="{FF2B5EF4-FFF2-40B4-BE49-F238E27FC236}">
                <a16:creationId xmlns:a16="http://schemas.microsoft.com/office/drawing/2014/main" id="{B5CB945F-7932-A4CA-A752-2708A5111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51343"/>
              </p:ext>
            </p:extLst>
          </p:nvPr>
        </p:nvGraphicFramePr>
        <p:xfrm>
          <a:off x="395288" y="2348880"/>
          <a:ext cx="816811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22">
                  <a:extLst>
                    <a:ext uri="{9D8B030D-6E8A-4147-A177-3AD203B41FA5}">
                      <a16:colId xmlns:a16="http://schemas.microsoft.com/office/drawing/2014/main" val="2233437831"/>
                    </a:ext>
                  </a:extLst>
                </a:gridCol>
                <a:gridCol w="4567740">
                  <a:extLst>
                    <a:ext uri="{9D8B030D-6E8A-4147-A177-3AD203B41FA5}">
                      <a16:colId xmlns:a16="http://schemas.microsoft.com/office/drawing/2014/main" val="63604476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83284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Attività didattica frontale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Ore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79887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it-IT" b="1" dirty="0"/>
                        <a:t>V anno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Oncologia Medica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9049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bg1"/>
                          </a:solidFill>
                        </a:rPr>
                        <a:t>Attività formativa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4127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Oncologia Medica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1512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97838"/>
                  </a:ext>
                </a:extLst>
              </a:tr>
            </a:tbl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3A01D407-1786-C003-1245-DF639B6B4019}"/>
              </a:ext>
            </a:extLst>
          </p:cNvPr>
          <p:cNvSpPr txBox="1"/>
          <p:nvPr/>
        </p:nvSpPr>
        <p:spPr>
          <a:xfrm>
            <a:off x="395288" y="3933056"/>
            <a:ext cx="81681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i="1" dirty="0"/>
              <a:t>Al termine del corso lo specializzando è in grado di valutare autonomamente il paziente affetto da patologia oncologica sospetta o certa, stabilirne l'iter diagnostico-terapeutico e gestire tutti gli aspetti correlati, anche nel caso di paziente complesso</a:t>
            </a:r>
          </a:p>
        </p:txBody>
      </p:sp>
    </p:spTree>
    <p:extLst>
      <p:ext uri="{BB962C8B-B14F-4D97-AF65-F5344CB8AC3E}">
        <p14:creationId xmlns:p14="http://schemas.microsoft.com/office/powerpoint/2010/main" val="2589983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Tronco Comune - I anno</a:t>
            </a:r>
          </a:p>
        </p:txBody>
      </p:sp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3004D4B7-465F-2D70-698F-3F7065641B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2621634"/>
              </p:ext>
            </p:extLst>
          </p:nvPr>
        </p:nvGraphicFramePr>
        <p:xfrm>
          <a:off x="539806" y="1088739"/>
          <a:ext cx="8064388" cy="5292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E446E961-E514-30FC-44CC-DED7FBD0324E}"/>
              </a:ext>
            </a:extLst>
          </p:cNvPr>
          <p:cNvSpPr txBox="1"/>
          <p:nvPr/>
        </p:nvSpPr>
        <p:spPr>
          <a:xfrm>
            <a:off x="611560" y="5697252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Rotazioni</a:t>
            </a:r>
            <a:r>
              <a:rPr lang="en-GB" dirty="0"/>
              <a:t> da 4 </a:t>
            </a:r>
            <a:r>
              <a:rPr lang="en-GB" dirty="0" err="1"/>
              <a:t>mesi</a:t>
            </a:r>
            <a:endParaRPr lang="en-GB" dirty="0"/>
          </a:p>
          <a:p>
            <a:r>
              <a:rPr lang="en-GB" dirty="0" err="1"/>
              <a:t>Radioterapia</a:t>
            </a:r>
            <a:r>
              <a:rPr lang="en-GB" dirty="0"/>
              <a:t>: 2 </a:t>
            </a:r>
            <a:r>
              <a:rPr lang="en-GB" dirty="0" err="1"/>
              <a:t>mesi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4316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Attività professionalizzanti</a:t>
            </a:r>
          </a:p>
        </p:txBody>
      </p:sp>
      <p:graphicFrame>
        <p:nvGraphicFramePr>
          <p:cNvPr id="3" name="Diagramma 2">
            <a:extLst>
              <a:ext uri="{FF2B5EF4-FFF2-40B4-BE49-F238E27FC236}">
                <a16:creationId xmlns:a16="http://schemas.microsoft.com/office/drawing/2014/main" id="{3004D4B7-465F-2D70-698F-3F7065641B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9310773"/>
              </p:ext>
            </p:extLst>
          </p:nvPr>
        </p:nvGraphicFramePr>
        <p:xfrm>
          <a:off x="1079612" y="1160748"/>
          <a:ext cx="698477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35A06A62-8234-467E-0985-D610ABC1593E}"/>
              </a:ext>
            </a:extLst>
          </p:cNvPr>
          <p:cNvSpPr txBox="1"/>
          <p:nvPr/>
        </p:nvSpPr>
        <p:spPr>
          <a:xfrm>
            <a:off x="611560" y="569725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Rotazioni</a:t>
            </a:r>
            <a:r>
              <a:rPr lang="en-GB" dirty="0"/>
              <a:t> da 4/6 </a:t>
            </a:r>
            <a:r>
              <a:rPr lang="en-GB" dirty="0" err="1"/>
              <a:t>mesi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7209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Attività professionalizzanti</a:t>
            </a:r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E05972AD-B5C9-947E-FC85-B7FC7EA16B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681967"/>
              </p:ext>
            </p:extLst>
          </p:nvPr>
        </p:nvGraphicFramePr>
        <p:xfrm>
          <a:off x="539626" y="1139256"/>
          <a:ext cx="813690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493DC1D3-C4E0-8B34-F8D0-E52C1C0A755D}"/>
              </a:ext>
            </a:extLst>
          </p:cNvPr>
          <p:cNvSpPr txBox="1"/>
          <p:nvPr/>
        </p:nvSpPr>
        <p:spPr>
          <a:xfrm>
            <a:off x="251520" y="5301208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Rotazioni</a:t>
            </a:r>
            <a:r>
              <a:rPr lang="en-GB" dirty="0"/>
              <a:t> </a:t>
            </a:r>
            <a:r>
              <a:rPr lang="en-GB" dirty="0" err="1"/>
              <a:t>da</a:t>
            </a:r>
            <a:r>
              <a:rPr lang="en-GB" dirty="0"/>
              <a:t> 4-6 </a:t>
            </a:r>
            <a:r>
              <a:rPr lang="en-GB" dirty="0" err="1"/>
              <a:t>mesi</a:t>
            </a:r>
            <a:endParaRPr lang="en-GB" dirty="0"/>
          </a:p>
          <a:p>
            <a:r>
              <a:rPr lang="en-GB" dirty="0"/>
              <a:t>SSD </a:t>
            </a:r>
            <a:r>
              <a:rPr lang="en-GB" dirty="0" err="1"/>
              <a:t>Zamagni</a:t>
            </a:r>
            <a:r>
              <a:rPr lang="en-GB" dirty="0"/>
              <a:t> 6 </a:t>
            </a:r>
            <a:r>
              <a:rPr lang="en-GB" dirty="0" err="1"/>
              <a:t>mesi</a:t>
            </a:r>
            <a:endParaRPr lang="en-GB" dirty="0"/>
          </a:p>
          <a:p>
            <a:r>
              <a:rPr lang="en-GB" dirty="0"/>
              <a:t>Hospice: 2 </a:t>
            </a:r>
            <a:r>
              <a:rPr lang="en-GB" dirty="0" err="1"/>
              <a:t>mesi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492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cchiere per Martini, saliera/shaker, martini&#10;&#10;Descrizione generata automaticamente">
            <a:extLst>
              <a:ext uri="{FF2B5EF4-FFF2-40B4-BE49-F238E27FC236}">
                <a16:creationId xmlns:a16="http://schemas.microsoft.com/office/drawing/2014/main" id="{6AEDB357-C9CC-EF2C-BC7E-A41768B215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20094826">
            <a:off x="1702218" y="3054037"/>
            <a:ext cx="2887141" cy="2887141"/>
          </a:xfrm>
          <a:prstGeom prst="rect">
            <a:avLst/>
          </a:prstGeom>
        </p:spPr>
      </p:pic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Attività professionalizzanti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847D9EB-1E7E-E487-940B-50ACAC621A95}"/>
              </a:ext>
            </a:extLst>
          </p:cNvPr>
          <p:cNvSpPr txBox="1"/>
          <p:nvPr/>
        </p:nvSpPr>
        <p:spPr>
          <a:xfrm>
            <a:off x="1331355" y="2116013"/>
            <a:ext cx="6552728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err="1"/>
              <a:t>Ultimi</a:t>
            </a:r>
            <a:r>
              <a:rPr lang="en-GB" sz="2800" dirty="0"/>
              <a:t> 6 </a:t>
            </a:r>
            <a:r>
              <a:rPr lang="en-GB" sz="2800" dirty="0" err="1"/>
              <a:t>mesi</a:t>
            </a:r>
            <a:r>
              <a:rPr lang="en-GB" sz="2800" dirty="0"/>
              <a:t>/12 </a:t>
            </a:r>
            <a:r>
              <a:rPr lang="en-GB" sz="2800" dirty="0" err="1"/>
              <a:t>mesi</a:t>
            </a:r>
            <a:r>
              <a:rPr lang="en-GB" sz="2800" dirty="0"/>
              <a:t> del V anno </a:t>
            </a:r>
            <a:r>
              <a:rPr lang="en-GB" sz="2800" dirty="0" err="1"/>
              <a:t>si</a:t>
            </a:r>
            <a:r>
              <a:rPr lang="en-GB" sz="2800" dirty="0"/>
              <a:t> </a:t>
            </a:r>
            <a:r>
              <a:rPr lang="en-GB" sz="2800" dirty="0" err="1"/>
              <a:t>trascorrono</a:t>
            </a:r>
            <a:r>
              <a:rPr lang="en-GB" sz="2800" dirty="0"/>
              <a:t> </a:t>
            </a:r>
            <a:r>
              <a:rPr lang="en-GB" sz="2800" dirty="0" err="1"/>
              <a:t>nell’ambulatorio</a:t>
            </a:r>
            <a:r>
              <a:rPr lang="en-GB" sz="2800" dirty="0"/>
              <a:t>/DSV </a:t>
            </a:r>
          </a:p>
          <a:p>
            <a:pPr algn="ctr"/>
            <a:r>
              <a:rPr lang="en-GB" sz="2800" dirty="0" err="1"/>
              <a:t>della</a:t>
            </a:r>
            <a:r>
              <a:rPr lang="en-GB" sz="2800" dirty="0"/>
              <a:t> </a:t>
            </a:r>
            <a:r>
              <a:rPr lang="en-GB" sz="2800" dirty="0" err="1"/>
              <a:t>patologia</a:t>
            </a:r>
            <a:r>
              <a:rPr lang="en-GB" sz="2800" dirty="0"/>
              <a:t> di </a:t>
            </a:r>
            <a:r>
              <a:rPr lang="en-GB" sz="2800" dirty="0" err="1"/>
              <a:t>scelta</a:t>
            </a:r>
            <a:endParaRPr lang="en-GB" sz="2800" dirty="0"/>
          </a:p>
        </p:txBody>
      </p:sp>
      <p:pic>
        <p:nvPicPr>
          <p:cNvPr id="1026" name="Picture 2" descr="aereo viaggia intorno al vettore simbolo del mondo 532926 Arte vettoriale a  Vecteezy">
            <a:extLst>
              <a:ext uri="{FF2B5EF4-FFF2-40B4-BE49-F238E27FC236}">
                <a16:creationId xmlns:a16="http://schemas.microsoft.com/office/drawing/2014/main" id="{91356AF2-E05C-CCA6-2449-C4B906C8C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717032"/>
            <a:ext cx="2016260" cy="1829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428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Attività professionalizzanti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847D9EB-1E7E-E487-940B-50ACAC621A95}"/>
              </a:ext>
            </a:extLst>
          </p:cNvPr>
          <p:cNvSpPr txBox="1"/>
          <p:nvPr/>
        </p:nvSpPr>
        <p:spPr>
          <a:xfrm>
            <a:off x="683568" y="1556792"/>
            <a:ext cx="8281168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800" dirty="0" err="1"/>
              <a:t>Attività</a:t>
            </a:r>
            <a:r>
              <a:rPr lang="en-GB" sz="2800" dirty="0"/>
              <a:t> di </a:t>
            </a:r>
            <a:r>
              <a:rPr lang="en-GB" sz="2800" b="1" i="1" dirty="0" err="1"/>
              <a:t>guardia</a:t>
            </a:r>
            <a:r>
              <a:rPr lang="en-GB" sz="2800" dirty="0"/>
              <a:t>: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GB" sz="2800" dirty="0" err="1"/>
              <a:t>degenza</a:t>
            </a:r>
            <a:r>
              <a:rPr lang="en-GB" sz="2800" dirty="0"/>
              <a:t> </a:t>
            </a:r>
            <a:r>
              <a:rPr lang="en-GB" sz="2800" dirty="0" err="1"/>
              <a:t>Oncologia</a:t>
            </a:r>
            <a:r>
              <a:rPr lang="en-GB" sz="2800" dirty="0"/>
              <a:t> – Prof. </a:t>
            </a:r>
            <a:r>
              <a:rPr lang="en-GB" sz="2800" dirty="0" err="1"/>
              <a:t>Ardizzoni</a:t>
            </a:r>
            <a:endParaRPr lang="en-GB" sz="2800" dirty="0"/>
          </a:p>
          <a:p>
            <a:pPr marL="457200" indent="-457200">
              <a:buFont typeface="Wingdings" pitchFamily="2" charset="2"/>
              <a:buChar char="v"/>
            </a:pPr>
            <a:endParaRPr lang="en-GB" sz="2800" dirty="0"/>
          </a:p>
          <a:p>
            <a:pPr marL="457200" indent="-457200">
              <a:buFont typeface="Wingdings" pitchFamily="2" charset="2"/>
              <a:buChar char="v"/>
            </a:pPr>
            <a:endParaRPr lang="en-GB" sz="2800" dirty="0"/>
          </a:p>
          <a:p>
            <a:pPr marL="457200" indent="-457200">
              <a:buFont typeface="Wingdings" pitchFamily="2" charset="2"/>
              <a:buChar char="v"/>
            </a:pPr>
            <a:r>
              <a:rPr lang="en-GB" sz="2800" dirty="0" err="1"/>
              <a:t>Altre</a:t>
            </a:r>
            <a:r>
              <a:rPr lang="en-GB" sz="2800" dirty="0"/>
              <a:t> UO (</a:t>
            </a:r>
            <a:r>
              <a:rPr lang="en-GB" sz="2800" dirty="0" err="1"/>
              <a:t>interdivisionali</a:t>
            </a:r>
            <a:r>
              <a:rPr lang="en-GB" sz="2800" dirty="0"/>
              <a:t>)</a:t>
            </a:r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7AFA52E1-68CD-2DAE-89AE-4F37BEB2B3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1604016"/>
              </p:ext>
            </p:extLst>
          </p:nvPr>
        </p:nvGraphicFramePr>
        <p:xfrm>
          <a:off x="1619672" y="306896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7032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testo, Carattere, design, tipografia&#10;&#10;Descrizione generata automaticamente">
            <a:extLst>
              <a:ext uri="{FF2B5EF4-FFF2-40B4-BE49-F238E27FC236}">
                <a16:creationId xmlns:a16="http://schemas.microsoft.com/office/drawing/2014/main" id="{D5F5F76D-2F62-F941-4D9C-59342C2672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604480" y="5080661"/>
            <a:ext cx="2006476" cy="1765699"/>
          </a:xfrm>
          <a:prstGeom prst="rect">
            <a:avLst/>
          </a:prstGeom>
        </p:spPr>
      </p:pic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Tutoraggio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847D9EB-1E7E-E487-940B-50ACAC621A95}"/>
              </a:ext>
            </a:extLst>
          </p:cNvPr>
          <p:cNvSpPr txBox="1"/>
          <p:nvPr/>
        </p:nvSpPr>
        <p:spPr>
          <a:xfrm>
            <a:off x="440454" y="1052736"/>
            <a:ext cx="8334529" cy="440120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err="1"/>
              <a:t>Ogni</a:t>
            </a:r>
            <a:r>
              <a:rPr lang="en-GB" sz="2800" dirty="0"/>
              <a:t> </a:t>
            </a:r>
            <a:r>
              <a:rPr lang="en-GB" sz="2800" dirty="0" err="1"/>
              <a:t>specializzando</a:t>
            </a:r>
            <a:r>
              <a:rPr lang="en-GB" sz="2800" dirty="0"/>
              <a:t> </a:t>
            </a:r>
            <a:r>
              <a:rPr lang="en-GB" sz="2800" dirty="0" err="1"/>
              <a:t>viene</a:t>
            </a:r>
            <a:r>
              <a:rPr lang="en-GB" sz="2800" dirty="0"/>
              <a:t> </a:t>
            </a:r>
            <a:r>
              <a:rPr lang="en-GB" sz="2800" dirty="0" err="1"/>
              <a:t>assegnato</a:t>
            </a:r>
            <a:r>
              <a:rPr lang="en-GB" sz="2800" dirty="0"/>
              <a:t> ad </a:t>
            </a:r>
            <a:r>
              <a:rPr lang="en-GB" sz="2800" dirty="0" err="1"/>
              <a:t>inizio</a:t>
            </a:r>
            <a:r>
              <a:rPr lang="en-GB" sz="2800" dirty="0"/>
              <a:t> del I anno ad un </a:t>
            </a:r>
            <a:r>
              <a:rPr lang="en-GB" sz="2800" b="1" i="1" dirty="0"/>
              <a:t>Tutor</a:t>
            </a:r>
            <a:r>
              <a:rPr lang="en-GB" sz="2800" dirty="0"/>
              <a:t>.</a:t>
            </a:r>
          </a:p>
          <a:p>
            <a:pPr algn="ctr"/>
            <a:endParaRPr lang="en-GB" sz="2800" dirty="0"/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 err="1"/>
              <a:t>Dirigente</a:t>
            </a:r>
            <a:r>
              <a:rPr lang="en-GB" sz="2800" dirty="0"/>
              <a:t> Medico </a:t>
            </a:r>
            <a:r>
              <a:rPr lang="en-GB" sz="2800" dirty="0" err="1"/>
              <a:t>dell’UO</a:t>
            </a:r>
            <a:r>
              <a:rPr lang="en-GB" sz="2800" dirty="0"/>
              <a:t> - Prof. </a:t>
            </a:r>
            <a:r>
              <a:rPr lang="en-GB" sz="2800" dirty="0" err="1"/>
              <a:t>Ardizzoni</a:t>
            </a:r>
            <a:r>
              <a:rPr lang="en-GB" sz="2800" dirty="0"/>
              <a:t>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 err="1"/>
              <a:t>Dott</a:t>
            </a:r>
            <a:r>
              <a:rPr lang="en-GB" sz="2800" dirty="0"/>
              <a:t>. </a:t>
            </a:r>
            <a:r>
              <a:rPr lang="en-GB" sz="2800" dirty="0" err="1"/>
              <a:t>Franceschi</a:t>
            </a:r>
            <a:r>
              <a:rPr lang="en-GB" sz="2800" dirty="0"/>
              <a:t> (</a:t>
            </a:r>
            <a:r>
              <a:rPr lang="en-GB" sz="2800" dirty="0" err="1"/>
              <a:t>Direttore</a:t>
            </a:r>
            <a:r>
              <a:rPr lang="en-GB" sz="2800" dirty="0"/>
              <a:t> </a:t>
            </a:r>
            <a:r>
              <a:rPr lang="en-GB" sz="2800" dirty="0" err="1"/>
              <a:t>Oncologia</a:t>
            </a:r>
            <a:r>
              <a:rPr lang="en-GB" sz="2800" dirty="0"/>
              <a:t> IRCCS </a:t>
            </a:r>
            <a:r>
              <a:rPr lang="en-GB" sz="2800" dirty="0" err="1"/>
              <a:t>Bellaria</a:t>
            </a:r>
            <a:r>
              <a:rPr lang="en-GB" sz="2800" dirty="0"/>
              <a:t>)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 err="1"/>
              <a:t>Dott</a:t>
            </a:r>
            <a:r>
              <a:rPr lang="en-GB" sz="2800" dirty="0"/>
              <a:t>. Maestri (UO </a:t>
            </a:r>
            <a:r>
              <a:rPr lang="en-GB" sz="2800" dirty="0" err="1"/>
              <a:t>Oncologia</a:t>
            </a:r>
            <a:r>
              <a:rPr lang="en-GB" sz="2800" dirty="0"/>
              <a:t> </a:t>
            </a:r>
            <a:r>
              <a:rPr lang="en-GB" sz="2800" dirty="0" err="1"/>
              <a:t>Ospedale</a:t>
            </a:r>
            <a:r>
              <a:rPr lang="en-GB" sz="2800" dirty="0"/>
              <a:t> </a:t>
            </a:r>
            <a:r>
              <a:rPr lang="en-GB" sz="2800" dirty="0" err="1"/>
              <a:t>Bellaria</a:t>
            </a:r>
            <a:r>
              <a:rPr lang="en-GB" sz="2800" dirty="0"/>
              <a:t>)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 err="1"/>
              <a:t>Dott</a:t>
            </a:r>
            <a:r>
              <a:rPr lang="en-GB" sz="2800" dirty="0"/>
              <a:t>. </a:t>
            </a:r>
            <a:r>
              <a:rPr lang="en-GB" sz="2800" dirty="0" err="1"/>
              <a:t>Zamagni</a:t>
            </a:r>
            <a:r>
              <a:rPr lang="en-GB" sz="2800" dirty="0"/>
              <a:t> (</a:t>
            </a:r>
            <a:r>
              <a:rPr lang="en-GB" sz="2800" dirty="0" err="1"/>
              <a:t>Direttore</a:t>
            </a:r>
            <a:r>
              <a:rPr lang="en-GB" sz="2800" dirty="0"/>
              <a:t> SSD </a:t>
            </a:r>
            <a:r>
              <a:rPr lang="en-GB" sz="2800" dirty="0" err="1"/>
              <a:t>Tumori</a:t>
            </a:r>
            <a:r>
              <a:rPr lang="en-GB" sz="2800" dirty="0"/>
              <a:t> </a:t>
            </a:r>
            <a:r>
              <a:rPr lang="en-GB" sz="2800" dirty="0" err="1"/>
              <a:t>della</a:t>
            </a:r>
            <a:r>
              <a:rPr lang="en-GB" sz="2800" dirty="0"/>
              <a:t> </a:t>
            </a:r>
            <a:r>
              <a:rPr lang="en-GB" sz="2800" dirty="0" err="1"/>
              <a:t>mammella</a:t>
            </a:r>
            <a:r>
              <a:rPr lang="en-GB" sz="2800" dirty="0"/>
              <a:t> e </a:t>
            </a:r>
            <a:r>
              <a:rPr lang="en-GB" sz="2800" dirty="0" err="1"/>
              <a:t>ginecologici</a:t>
            </a:r>
            <a:r>
              <a:rPr lang="en-GB" sz="2800" dirty="0"/>
              <a:t>)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/>
              <a:t>Prof. </a:t>
            </a:r>
            <a:r>
              <a:rPr lang="en-GB" sz="2800" dirty="0" err="1"/>
              <a:t>Maltoni</a:t>
            </a:r>
            <a:r>
              <a:rPr lang="en-GB" sz="2800" dirty="0"/>
              <a:t> (Cure Palliative Romagna)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dirty="0"/>
              <a:t>Prof. </a:t>
            </a:r>
            <a:r>
              <a:rPr lang="en-GB" sz="2800" dirty="0" err="1"/>
              <a:t>Musolino</a:t>
            </a:r>
            <a:r>
              <a:rPr lang="en-GB" sz="2800" dirty="0"/>
              <a:t> (IRST Romagna)</a:t>
            </a:r>
          </a:p>
        </p:txBody>
      </p:sp>
    </p:spTree>
    <p:extLst>
      <p:ext uri="{BB962C8B-B14F-4D97-AF65-F5344CB8AC3E}">
        <p14:creationId xmlns:p14="http://schemas.microsoft.com/office/powerpoint/2010/main" val="691790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B196E3C-6E60-317C-4F1A-D43DCE11A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150" y="260648"/>
            <a:ext cx="3809700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01A1FFC9-0820-FEDD-1DAA-8DF17469CA01}"/>
              </a:ext>
            </a:extLst>
          </p:cNvPr>
          <p:cNvSpPr txBox="1"/>
          <p:nvPr/>
        </p:nvSpPr>
        <p:spPr>
          <a:xfrm>
            <a:off x="3683776" y="5777880"/>
            <a:ext cx="17764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/>
              <a:t>Domande?</a:t>
            </a:r>
          </a:p>
        </p:txBody>
      </p:sp>
    </p:spTree>
    <p:extLst>
      <p:ext uri="{BB962C8B-B14F-4D97-AF65-F5344CB8AC3E}">
        <p14:creationId xmlns:p14="http://schemas.microsoft.com/office/powerpoint/2010/main" val="2335903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Prof. Andrea Ardizzoni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1128355" y="3176651"/>
            <a:ext cx="6984776" cy="936103"/>
          </a:xfrm>
        </p:spPr>
        <p:txBody>
          <a:bodyPr/>
          <a:lstStyle/>
          <a:p>
            <a:r>
              <a:rPr lang="it-IT" dirty="0"/>
              <a:t>Dipartimento di Scienze Mediche e Chirurgiche (DIMEC)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sz="1600" dirty="0"/>
              <a:t>andrea.ardizzoni@unibo.it</a:t>
            </a:r>
          </a:p>
        </p:txBody>
      </p:sp>
    </p:spTree>
    <p:extLst>
      <p:ext uri="{BB962C8B-B14F-4D97-AF65-F5344CB8AC3E}">
        <p14:creationId xmlns:p14="http://schemas.microsoft.com/office/powerpoint/2010/main" val="2254969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48C6F469-7BE0-DFB2-A509-5E5AA39F1A83}"/>
              </a:ext>
            </a:extLst>
          </p:cNvPr>
          <p:cNvSpPr/>
          <p:nvPr/>
        </p:nvSpPr>
        <p:spPr>
          <a:xfrm>
            <a:off x="6876256" y="2924944"/>
            <a:ext cx="2088232" cy="2160240"/>
          </a:xfrm>
          <a:prstGeom prst="round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FC2585B2-2352-12A4-FC75-112700E9A3F8}"/>
              </a:ext>
            </a:extLst>
          </p:cNvPr>
          <p:cNvSpPr/>
          <p:nvPr/>
        </p:nvSpPr>
        <p:spPr>
          <a:xfrm>
            <a:off x="4644008" y="2924944"/>
            <a:ext cx="2088232" cy="216024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93DB08AD-9C52-1D24-57E4-21D9BF476505}"/>
              </a:ext>
            </a:extLst>
          </p:cNvPr>
          <p:cNvSpPr/>
          <p:nvPr/>
        </p:nvSpPr>
        <p:spPr>
          <a:xfrm>
            <a:off x="2411760" y="2924944"/>
            <a:ext cx="2088232" cy="216024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8A25EBF6-DFE4-E159-4021-2183009883AC}"/>
              </a:ext>
            </a:extLst>
          </p:cNvPr>
          <p:cNvSpPr/>
          <p:nvPr/>
        </p:nvSpPr>
        <p:spPr>
          <a:xfrm>
            <a:off x="179512" y="2924944"/>
            <a:ext cx="2088232" cy="216024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Picture 2" descr="Risultati immagini per cubo di rubik">
            <a:extLst>
              <a:ext uri="{FF2B5EF4-FFF2-40B4-BE49-F238E27FC236}">
                <a16:creationId xmlns:a16="http://schemas.microsoft.com/office/drawing/2014/main" id="{E448E815-0023-0DCA-7E2D-53888F1407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0" r="7478"/>
          <a:stretch/>
        </p:blipFill>
        <p:spPr bwMode="auto">
          <a:xfrm>
            <a:off x="3527884" y="908720"/>
            <a:ext cx="2088232" cy="1953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egnaposto testo 1">
            <a:extLst>
              <a:ext uri="{FF2B5EF4-FFF2-40B4-BE49-F238E27FC236}">
                <a16:creationId xmlns:a16="http://schemas.microsoft.com/office/drawing/2014/main" id="{0F6C888B-4357-617D-DC05-85E3728ECE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5288" y="476673"/>
            <a:ext cx="8424862" cy="648071"/>
          </a:xfrm>
        </p:spPr>
        <p:txBody>
          <a:bodyPr/>
          <a:lstStyle/>
          <a:p>
            <a:pPr algn="ctr"/>
            <a:r>
              <a:rPr lang="it-IT" dirty="0"/>
              <a:t>Oncologia Medica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5AF1016-338D-EA12-3870-A91CB0D46E4B}"/>
              </a:ext>
            </a:extLst>
          </p:cNvPr>
          <p:cNvSpPr txBox="1"/>
          <p:nvPr/>
        </p:nvSpPr>
        <p:spPr>
          <a:xfrm>
            <a:off x="323528" y="3666837"/>
            <a:ext cx="1728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Competenze </a:t>
            </a:r>
          </a:p>
          <a:p>
            <a:pPr algn="ctr"/>
            <a:r>
              <a:rPr lang="it-IT" sz="2000" b="1" dirty="0"/>
              <a:t>internistiche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5E7C064-89C8-700B-A57A-3CFCC3F9E0F4}"/>
              </a:ext>
            </a:extLst>
          </p:cNvPr>
          <p:cNvSpPr txBox="1"/>
          <p:nvPr/>
        </p:nvSpPr>
        <p:spPr>
          <a:xfrm>
            <a:off x="4536281" y="3565465"/>
            <a:ext cx="2340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Competenze </a:t>
            </a:r>
          </a:p>
          <a:p>
            <a:pPr algn="ctr"/>
            <a:r>
              <a:rPr lang="it-IT" sz="2000" b="1" dirty="0"/>
              <a:t>specialistiche/</a:t>
            </a:r>
          </a:p>
          <a:p>
            <a:pPr algn="ctr"/>
            <a:r>
              <a:rPr lang="it-IT" sz="2000" b="1" dirty="0"/>
              <a:t>sub-specialistiche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4836E27-EF98-939E-C5F9-34CA34FF98A9}"/>
              </a:ext>
            </a:extLst>
          </p:cNvPr>
          <p:cNvSpPr txBox="1"/>
          <p:nvPr/>
        </p:nvSpPr>
        <p:spPr>
          <a:xfrm>
            <a:off x="6732240" y="3637473"/>
            <a:ext cx="2340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Competenze </a:t>
            </a:r>
          </a:p>
          <a:p>
            <a:pPr algn="ctr"/>
            <a:r>
              <a:rPr lang="it-IT" sz="2000" b="1" dirty="0"/>
              <a:t>comunicativo/</a:t>
            </a:r>
          </a:p>
          <a:p>
            <a:pPr algn="ctr"/>
            <a:r>
              <a:rPr lang="it-IT" sz="2000" b="1" dirty="0"/>
              <a:t>relazionali</a:t>
            </a:r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0B3BF77-00BD-833E-141B-2AC15F18C6BF}"/>
              </a:ext>
            </a:extLst>
          </p:cNvPr>
          <p:cNvSpPr txBox="1"/>
          <p:nvPr/>
        </p:nvSpPr>
        <p:spPr>
          <a:xfrm>
            <a:off x="2466020" y="3666837"/>
            <a:ext cx="1961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Competenze </a:t>
            </a:r>
          </a:p>
          <a:p>
            <a:pPr algn="ctr"/>
            <a:r>
              <a:rPr lang="it-IT" sz="2000" b="1" dirty="0"/>
              <a:t>interdisciplinari</a:t>
            </a:r>
            <a:endParaRPr lang="it-IT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99F2F057-3732-1949-CBEB-5AC8AD587812}"/>
              </a:ext>
            </a:extLst>
          </p:cNvPr>
          <p:cNvSpPr txBox="1"/>
          <p:nvPr/>
        </p:nvSpPr>
        <p:spPr>
          <a:xfrm>
            <a:off x="160704" y="5169966"/>
            <a:ext cx="20540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Sintomi</a:t>
            </a:r>
          </a:p>
          <a:p>
            <a:pPr algn="ctr"/>
            <a:r>
              <a:rPr lang="it-IT" dirty="0"/>
              <a:t>Emergenze/urgenze</a:t>
            </a:r>
          </a:p>
          <a:p>
            <a:pPr algn="ctr"/>
            <a:r>
              <a:rPr lang="it-IT" dirty="0"/>
              <a:t>Cure palliative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C65AD6E-F9AA-2123-9751-298E1E46B0CB}"/>
              </a:ext>
            </a:extLst>
          </p:cNvPr>
          <p:cNvSpPr txBox="1"/>
          <p:nvPr/>
        </p:nvSpPr>
        <p:spPr>
          <a:xfrm>
            <a:off x="2367099" y="5157192"/>
            <a:ext cx="21328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Chirurgia oncologica</a:t>
            </a:r>
          </a:p>
          <a:p>
            <a:pPr algn="ctr"/>
            <a:r>
              <a:rPr lang="it-IT" dirty="0"/>
              <a:t>Radioterapia</a:t>
            </a:r>
          </a:p>
          <a:p>
            <a:pPr algn="ctr"/>
            <a:r>
              <a:rPr lang="it-IT" dirty="0"/>
              <a:t>Anatomia-patologica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EEAA5618-3651-8DDA-21ED-28F56E57FF8C}"/>
              </a:ext>
            </a:extLst>
          </p:cNvPr>
          <p:cNvSpPr txBox="1"/>
          <p:nvPr/>
        </p:nvSpPr>
        <p:spPr>
          <a:xfrm>
            <a:off x="4640627" y="5157192"/>
            <a:ext cx="2094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/>
              <a:t>Percorsi di patologia</a:t>
            </a:r>
          </a:p>
          <a:p>
            <a:pPr algn="ctr"/>
            <a:r>
              <a:rPr lang="it-IT" dirty="0"/>
              <a:t>Biologia dei tumori</a:t>
            </a:r>
          </a:p>
          <a:p>
            <a:pPr algn="ctr"/>
            <a:r>
              <a:rPr lang="it-IT" dirty="0"/>
              <a:t>Ricerca traslazionale</a:t>
            </a:r>
          </a:p>
          <a:p>
            <a:pPr algn="ctr"/>
            <a:r>
              <a:rPr lang="it-IT" dirty="0"/>
              <a:t>Statistica </a:t>
            </a:r>
          </a:p>
        </p:txBody>
      </p:sp>
    </p:spTree>
    <p:extLst>
      <p:ext uri="{BB962C8B-B14F-4D97-AF65-F5344CB8AC3E}">
        <p14:creationId xmlns:p14="http://schemas.microsoft.com/office/powerpoint/2010/main" val="4105214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e 12">
            <a:extLst>
              <a:ext uri="{FF2B5EF4-FFF2-40B4-BE49-F238E27FC236}">
                <a16:creationId xmlns:a16="http://schemas.microsoft.com/office/drawing/2014/main" id="{BDBAC7A9-F1D7-5BAF-8879-52A71CF7199D}"/>
              </a:ext>
            </a:extLst>
          </p:cNvPr>
          <p:cNvSpPr/>
          <p:nvPr/>
        </p:nvSpPr>
        <p:spPr>
          <a:xfrm>
            <a:off x="4508071" y="836712"/>
            <a:ext cx="3689871" cy="338437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AA129C8D-752A-F8AD-3781-9AB6484DC30E}"/>
              </a:ext>
            </a:extLst>
          </p:cNvPr>
          <p:cNvSpPr/>
          <p:nvPr/>
        </p:nvSpPr>
        <p:spPr>
          <a:xfrm>
            <a:off x="2707871" y="3429000"/>
            <a:ext cx="3689871" cy="338437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B0776700-B305-DDD2-9C8B-6A011D78C2CC}"/>
              </a:ext>
            </a:extLst>
          </p:cNvPr>
          <p:cNvSpPr/>
          <p:nvPr/>
        </p:nvSpPr>
        <p:spPr>
          <a:xfrm>
            <a:off x="971600" y="836712"/>
            <a:ext cx="3689871" cy="33843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bg1"/>
              </a:solidFill>
            </a:endParaRPr>
          </a:p>
        </p:txBody>
      </p:sp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94635" y="332656"/>
            <a:ext cx="8424862" cy="648071"/>
          </a:xfrm>
        </p:spPr>
        <p:txBody>
          <a:bodyPr/>
          <a:lstStyle/>
          <a:p>
            <a:pPr algn="ctr"/>
            <a:r>
              <a:rPr lang="it-IT" dirty="0"/>
              <a:t>Rete formativa della Scuola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99033B5-03DC-ED01-4FE1-2D538D445111}"/>
              </a:ext>
            </a:extLst>
          </p:cNvPr>
          <p:cNvSpPr txBox="1"/>
          <p:nvPr/>
        </p:nvSpPr>
        <p:spPr>
          <a:xfrm>
            <a:off x="1061864" y="2025713"/>
            <a:ext cx="35101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Azienda Ospedaliera - Universitaria </a:t>
            </a:r>
          </a:p>
          <a:p>
            <a:pPr algn="ctr"/>
            <a:r>
              <a:rPr lang="it-IT" b="1" dirty="0">
                <a:solidFill>
                  <a:schemeClr val="bg1"/>
                </a:solidFill>
              </a:rPr>
              <a:t>di Bologna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3C05CDED-0618-90F7-4EBF-2487532FF720}"/>
              </a:ext>
            </a:extLst>
          </p:cNvPr>
          <p:cNvSpPr txBox="1"/>
          <p:nvPr/>
        </p:nvSpPr>
        <p:spPr>
          <a:xfrm>
            <a:off x="1070595" y="1061880"/>
            <a:ext cx="35101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</a:rPr>
              <a:t>Struttura </a:t>
            </a:r>
          </a:p>
          <a:p>
            <a:pPr algn="ctr"/>
            <a:r>
              <a:rPr lang="it-IT" sz="2000" b="1" dirty="0">
                <a:solidFill>
                  <a:schemeClr val="bg1"/>
                </a:solidFill>
              </a:rPr>
              <a:t>di sede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5656DAA-3E2B-09F5-D583-8F747232BA9E}"/>
              </a:ext>
            </a:extLst>
          </p:cNvPr>
          <p:cNvSpPr txBox="1"/>
          <p:nvPr/>
        </p:nvSpPr>
        <p:spPr>
          <a:xfrm>
            <a:off x="1295586" y="2861790"/>
            <a:ext cx="35101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chemeClr val="bg1"/>
                </a:solidFill>
              </a:rPr>
              <a:t>U.O di Oncologia Prof. A. Ardizzoni </a:t>
            </a:r>
          </a:p>
          <a:p>
            <a:r>
              <a:rPr lang="it-IT" sz="1600" dirty="0">
                <a:solidFill>
                  <a:schemeClr val="bg1"/>
                </a:solidFill>
              </a:rPr>
              <a:t>S.S.D di Oncologia Dott. C. Zamagni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A8FD52B-01A0-3C2D-9D4E-C7A0DA1F89EC}"/>
              </a:ext>
            </a:extLst>
          </p:cNvPr>
          <p:cNvSpPr txBox="1"/>
          <p:nvPr/>
        </p:nvSpPr>
        <p:spPr>
          <a:xfrm>
            <a:off x="4598335" y="2025713"/>
            <a:ext cx="35101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Ospedale Bellaria</a:t>
            </a:r>
          </a:p>
          <a:p>
            <a:pPr algn="ctr"/>
            <a:r>
              <a:rPr lang="it-IT" b="1" dirty="0">
                <a:solidFill>
                  <a:schemeClr val="bg1"/>
                </a:solidFill>
              </a:rPr>
              <a:t>ASL Bologna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AD05D42-DD65-71F1-E263-D7269D641341}"/>
              </a:ext>
            </a:extLst>
          </p:cNvPr>
          <p:cNvSpPr txBox="1"/>
          <p:nvPr/>
        </p:nvSpPr>
        <p:spPr>
          <a:xfrm>
            <a:off x="4607066" y="1061880"/>
            <a:ext cx="35101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</a:rPr>
              <a:t>Strutture</a:t>
            </a:r>
          </a:p>
          <a:p>
            <a:pPr algn="ctr"/>
            <a:r>
              <a:rPr lang="it-IT" sz="2000" b="1" dirty="0">
                <a:solidFill>
                  <a:schemeClr val="bg1"/>
                </a:solidFill>
              </a:rPr>
              <a:t>collegate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4F97284-C69E-1D6B-496C-B891C801FCFA}"/>
              </a:ext>
            </a:extLst>
          </p:cNvPr>
          <p:cNvSpPr txBox="1"/>
          <p:nvPr/>
        </p:nvSpPr>
        <p:spPr>
          <a:xfrm>
            <a:off x="4499992" y="2735939"/>
            <a:ext cx="368987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</a:rPr>
              <a:t>U.O di Oncologia A. Maestri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</a:rPr>
              <a:t>UOC di Oncologia del Sistema Nervoso 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</a:rPr>
              <a:t>E. Franceschi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F9B1431C-08B4-6E16-1044-D67F43F2FA9D}"/>
              </a:ext>
            </a:extLst>
          </p:cNvPr>
          <p:cNvSpPr txBox="1"/>
          <p:nvPr/>
        </p:nvSpPr>
        <p:spPr>
          <a:xfrm>
            <a:off x="2806866" y="3654168"/>
            <a:ext cx="35101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chemeClr val="bg1"/>
                </a:solidFill>
              </a:rPr>
              <a:t>Strutture</a:t>
            </a:r>
          </a:p>
          <a:p>
            <a:pPr algn="ctr"/>
            <a:r>
              <a:rPr lang="it-IT" sz="2000" b="1" dirty="0">
                <a:solidFill>
                  <a:schemeClr val="bg1"/>
                </a:solidFill>
              </a:rPr>
              <a:t>complementari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78B48C61-A8B0-9E35-7DC7-EBF27A5D0E85}"/>
              </a:ext>
            </a:extLst>
          </p:cNvPr>
          <p:cNvSpPr txBox="1"/>
          <p:nvPr/>
        </p:nvSpPr>
        <p:spPr>
          <a:xfrm>
            <a:off x="2699181" y="4573603"/>
            <a:ext cx="368987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chemeClr val="bg1"/>
                </a:solidFill>
              </a:rPr>
              <a:t>Istituto Ortopedico Rizzoli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</a:rPr>
              <a:t>Azienda Ospedaliera - Universitaria di Bologna (tutte le UU.OO)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</a:rPr>
              <a:t>Azienda USL Bologna (tutte le UU.OO)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</a:rPr>
              <a:t>Hospice Bentivoglio  </a:t>
            </a:r>
          </a:p>
        </p:txBody>
      </p:sp>
      <p:pic>
        <p:nvPicPr>
          <p:cNvPr id="1026" name="Picture 2" descr="Romagna - Wikipedia">
            <a:extLst>
              <a:ext uri="{FF2B5EF4-FFF2-40B4-BE49-F238E27FC236}">
                <a16:creationId xmlns:a16="http://schemas.microsoft.com/office/drawing/2014/main" id="{FE4F4441-CA0D-6EDE-4730-D0240D42D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786150"/>
            <a:ext cx="2103512" cy="178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7719FF58-EE2F-00EC-CC20-3AAEFB53B0D4}"/>
              </a:ext>
            </a:extLst>
          </p:cNvPr>
          <p:cNvSpPr txBox="1"/>
          <p:nvPr/>
        </p:nvSpPr>
        <p:spPr>
          <a:xfrm>
            <a:off x="6804248" y="5517232"/>
            <a:ext cx="2185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u="sng" dirty="0"/>
              <a:t>NEW! IRST Romagna</a:t>
            </a:r>
          </a:p>
        </p:txBody>
      </p:sp>
    </p:spTree>
    <p:extLst>
      <p:ext uri="{BB962C8B-B14F-4D97-AF65-F5344CB8AC3E}">
        <p14:creationId xmlns:p14="http://schemas.microsoft.com/office/powerpoint/2010/main" val="304606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8" grpId="0" animBg="1"/>
      <p:bldP spid="7" grpId="0"/>
      <p:bldP spid="9" grpId="0"/>
      <p:bldP spid="11" grpId="0"/>
      <p:bldP spid="14" grpId="0"/>
      <p:bldP spid="15" grpId="0"/>
      <p:bldP spid="16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vale 31">
            <a:extLst>
              <a:ext uri="{FF2B5EF4-FFF2-40B4-BE49-F238E27FC236}">
                <a16:creationId xmlns:a16="http://schemas.microsoft.com/office/drawing/2014/main" id="{E0091C63-89EB-12AF-B8A4-C48B7EA83CF8}"/>
              </a:ext>
            </a:extLst>
          </p:cNvPr>
          <p:cNvSpPr/>
          <p:nvPr/>
        </p:nvSpPr>
        <p:spPr>
          <a:xfrm>
            <a:off x="6156176" y="2588711"/>
            <a:ext cx="1817440" cy="144016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Ovale 30">
            <a:extLst>
              <a:ext uri="{FF2B5EF4-FFF2-40B4-BE49-F238E27FC236}">
                <a16:creationId xmlns:a16="http://schemas.microsoft.com/office/drawing/2014/main" id="{CCA7F8B0-4A7B-E732-61DB-059362C26F3A}"/>
              </a:ext>
            </a:extLst>
          </p:cNvPr>
          <p:cNvSpPr/>
          <p:nvPr/>
        </p:nvSpPr>
        <p:spPr>
          <a:xfrm>
            <a:off x="3635896" y="2588711"/>
            <a:ext cx="1817440" cy="144016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Ovale 28">
            <a:extLst>
              <a:ext uri="{FF2B5EF4-FFF2-40B4-BE49-F238E27FC236}">
                <a16:creationId xmlns:a16="http://schemas.microsoft.com/office/drawing/2014/main" id="{B16C2D16-5017-C6C2-61AD-5EA2CC4F0E40}"/>
              </a:ext>
            </a:extLst>
          </p:cNvPr>
          <p:cNvSpPr/>
          <p:nvPr/>
        </p:nvSpPr>
        <p:spPr>
          <a:xfrm>
            <a:off x="1331640" y="2588711"/>
            <a:ext cx="1817440" cy="144016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Rete formativa della Scuola:</a:t>
            </a:r>
          </a:p>
          <a:p>
            <a:pPr algn="ctr"/>
            <a:r>
              <a:rPr lang="it-IT" dirty="0"/>
              <a:t>Strutture di Sede – Strutture collegate</a:t>
            </a:r>
          </a:p>
          <a:p>
            <a:pPr algn="ctr"/>
            <a:endParaRPr lang="it-IT" dirty="0"/>
          </a:p>
          <a:p>
            <a:pPr algn="ctr"/>
            <a:r>
              <a:rPr lang="it-IT" sz="1600" dirty="0"/>
              <a:t>UU.OO Oncologia - Azienda Ospedaliera - Universitaria di Bologna</a:t>
            </a:r>
          </a:p>
          <a:p>
            <a:pPr algn="ctr"/>
            <a:r>
              <a:rPr lang="it-IT" sz="1600" dirty="0"/>
              <a:t>UU.OO Oncologia – Ospedale Bellaria</a:t>
            </a:r>
            <a:endParaRPr lang="it-IT" sz="2000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A9290E9-56BF-FB8C-C8B9-2738FE1E8D68}"/>
              </a:ext>
            </a:extLst>
          </p:cNvPr>
          <p:cNvSpPr txBox="1"/>
          <p:nvPr/>
        </p:nvSpPr>
        <p:spPr>
          <a:xfrm>
            <a:off x="1133872" y="3050375"/>
            <a:ext cx="21419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Degenza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0E116A22-CA41-108F-BC84-BA0A0B45BA21}"/>
              </a:ext>
            </a:extLst>
          </p:cNvPr>
          <p:cNvSpPr txBox="1"/>
          <p:nvPr/>
        </p:nvSpPr>
        <p:spPr>
          <a:xfrm>
            <a:off x="3473624" y="3050375"/>
            <a:ext cx="21419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Day Service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C1C03647-1B45-2ACD-5184-EE506EE905A4}"/>
              </a:ext>
            </a:extLst>
          </p:cNvPr>
          <p:cNvSpPr txBox="1"/>
          <p:nvPr/>
        </p:nvSpPr>
        <p:spPr>
          <a:xfrm>
            <a:off x="5993904" y="3050375"/>
            <a:ext cx="21419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Ambulatori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2408FB18-1332-AD44-9272-E31AE2CBAFC2}"/>
              </a:ext>
            </a:extLst>
          </p:cNvPr>
          <p:cNvSpPr txBox="1"/>
          <p:nvPr/>
        </p:nvSpPr>
        <p:spPr>
          <a:xfrm>
            <a:off x="2618656" y="4388911"/>
            <a:ext cx="390668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dirty="0"/>
              <a:t>Percorsi di patologia</a:t>
            </a:r>
          </a:p>
          <a:p>
            <a:pPr algn="ctr"/>
            <a:r>
              <a:rPr lang="it-IT" sz="2400" dirty="0"/>
              <a:t>Meeting multidisciplinari</a:t>
            </a:r>
          </a:p>
          <a:p>
            <a:pPr algn="ctr"/>
            <a:r>
              <a:rPr lang="it-IT" sz="2400" dirty="0"/>
              <a:t>Studi clinici e traslazionali</a:t>
            </a:r>
          </a:p>
        </p:txBody>
      </p:sp>
    </p:spTree>
    <p:extLst>
      <p:ext uri="{BB962C8B-B14F-4D97-AF65-F5344CB8AC3E}">
        <p14:creationId xmlns:p14="http://schemas.microsoft.com/office/powerpoint/2010/main" val="243425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1">
            <a:extLst>
              <a:ext uri="{FF2B5EF4-FFF2-40B4-BE49-F238E27FC236}">
                <a16:creationId xmlns:a16="http://schemas.microsoft.com/office/drawing/2014/main" id="{89173626-A690-01B6-5F28-6C819A7681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5288" y="476673"/>
            <a:ext cx="8424862" cy="648071"/>
          </a:xfrm>
        </p:spPr>
        <p:txBody>
          <a:bodyPr/>
          <a:lstStyle/>
          <a:p>
            <a:pPr algn="ctr"/>
            <a:r>
              <a:rPr lang="it-IT" dirty="0"/>
              <a:t>Piano formativo della Scuola </a:t>
            </a:r>
          </a:p>
        </p:txBody>
      </p:sp>
      <p:sp>
        <p:nvSpPr>
          <p:cNvPr id="6" name="Triangolo rettangolo 5">
            <a:extLst>
              <a:ext uri="{FF2B5EF4-FFF2-40B4-BE49-F238E27FC236}">
                <a16:creationId xmlns:a16="http://schemas.microsoft.com/office/drawing/2014/main" id="{F0962519-E0DA-419C-D86E-B736B2430AA4}"/>
              </a:ext>
            </a:extLst>
          </p:cNvPr>
          <p:cNvSpPr/>
          <p:nvPr/>
        </p:nvSpPr>
        <p:spPr>
          <a:xfrm>
            <a:off x="395288" y="1988840"/>
            <a:ext cx="8065144" cy="2880320"/>
          </a:xfrm>
          <a:prstGeom prst="rtTriangle">
            <a:avLst/>
          </a:prstGeom>
          <a:solidFill>
            <a:srgbClr val="FFC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9979286-5731-D977-AD9C-0EE75FEBA121}"/>
              </a:ext>
            </a:extLst>
          </p:cNvPr>
          <p:cNvSpPr txBox="1"/>
          <p:nvPr/>
        </p:nvSpPr>
        <p:spPr>
          <a:xfrm rot="1246392">
            <a:off x="1892854" y="2846913"/>
            <a:ext cx="1857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Didattica frontale</a:t>
            </a:r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30E44FEE-B7E8-0251-2DA3-9588775FDBD7}"/>
              </a:ext>
            </a:extLst>
          </p:cNvPr>
          <p:cNvCxnSpPr/>
          <p:nvPr/>
        </p:nvCxnSpPr>
        <p:spPr>
          <a:xfrm>
            <a:off x="395288" y="5157192"/>
            <a:ext cx="80651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68C89550-8CC5-ACB7-7A7D-C2180DA66FB6}"/>
              </a:ext>
            </a:extLst>
          </p:cNvPr>
          <p:cNvSpPr txBox="1"/>
          <p:nvPr/>
        </p:nvSpPr>
        <p:spPr>
          <a:xfrm>
            <a:off x="287400" y="5260559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I                                                                                                                                                 V</a:t>
            </a:r>
          </a:p>
        </p:txBody>
      </p:sp>
      <p:sp>
        <p:nvSpPr>
          <p:cNvPr id="24" name="Triangolo rettangolo 23">
            <a:extLst>
              <a:ext uri="{FF2B5EF4-FFF2-40B4-BE49-F238E27FC236}">
                <a16:creationId xmlns:a16="http://schemas.microsoft.com/office/drawing/2014/main" id="{B3CAC604-1DD8-5BA0-BA3C-951949B144C1}"/>
              </a:ext>
            </a:extLst>
          </p:cNvPr>
          <p:cNvSpPr/>
          <p:nvPr/>
        </p:nvSpPr>
        <p:spPr>
          <a:xfrm flipH="1">
            <a:off x="395288" y="1988840"/>
            <a:ext cx="8065144" cy="2880320"/>
          </a:xfrm>
          <a:prstGeom prst="rtTriangle">
            <a:avLst/>
          </a:prstGeom>
          <a:solidFill>
            <a:schemeClr val="accent2">
              <a:lumMod val="40000"/>
              <a:lumOff val="60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73291061-6CAB-9EAA-98C5-E36F2A07A787}"/>
              </a:ext>
            </a:extLst>
          </p:cNvPr>
          <p:cNvSpPr txBox="1"/>
          <p:nvPr/>
        </p:nvSpPr>
        <p:spPr>
          <a:xfrm rot="20374516">
            <a:off x="4974951" y="2738871"/>
            <a:ext cx="2714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Attività professionalizzanti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2061E9A8-4BF6-64D7-0E0C-2644403C8FF0}"/>
              </a:ext>
            </a:extLst>
          </p:cNvPr>
          <p:cNvSpPr txBox="1"/>
          <p:nvPr/>
        </p:nvSpPr>
        <p:spPr>
          <a:xfrm>
            <a:off x="6608963" y="1295182"/>
            <a:ext cx="1851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/>
              <a:t>Autonomia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D0921018-312D-E1E6-4774-00800FA9F900}"/>
              </a:ext>
            </a:extLst>
          </p:cNvPr>
          <p:cNvSpPr txBox="1"/>
          <p:nvPr/>
        </p:nvSpPr>
        <p:spPr>
          <a:xfrm>
            <a:off x="3273824" y="4336068"/>
            <a:ext cx="2473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i="1" dirty="0"/>
              <a:t>Knowledge-</a:t>
            </a:r>
            <a:r>
              <a:rPr lang="it-IT" sz="2400" i="1" dirty="0" err="1"/>
              <a:t>based</a:t>
            </a: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65397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24" grpId="0" animBg="1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formativo della Scuola </a:t>
            </a:r>
          </a:p>
          <a:p>
            <a:pPr algn="ctr"/>
            <a:r>
              <a:rPr lang="it-IT" dirty="0"/>
              <a:t>Didattica frontale + attività professionalizzanti</a:t>
            </a:r>
          </a:p>
        </p:txBody>
      </p:sp>
      <p:graphicFrame>
        <p:nvGraphicFramePr>
          <p:cNvPr id="6" name="Tabella 6">
            <a:extLst>
              <a:ext uri="{FF2B5EF4-FFF2-40B4-BE49-F238E27FC236}">
                <a16:creationId xmlns:a16="http://schemas.microsoft.com/office/drawing/2014/main" id="{B5CB945F-7932-A4CA-A752-2708A5111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603408"/>
              </p:ext>
            </p:extLst>
          </p:nvPr>
        </p:nvGraphicFramePr>
        <p:xfrm>
          <a:off x="487941" y="1558907"/>
          <a:ext cx="8168118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22">
                  <a:extLst>
                    <a:ext uri="{9D8B030D-6E8A-4147-A177-3AD203B41FA5}">
                      <a16:colId xmlns:a16="http://schemas.microsoft.com/office/drawing/2014/main" val="2233437831"/>
                    </a:ext>
                  </a:extLst>
                </a:gridCol>
                <a:gridCol w="4567740">
                  <a:extLst>
                    <a:ext uri="{9D8B030D-6E8A-4147-A177-3AD203B41FA5}">
                      <a16:colId xmlns:a16="http://schemas.microsoft.com/office/drawing/2014/main" val="63604476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83284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Attività didattica frontale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Ore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79887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it-IT" b="1" dirty="0"/>
                        <a:t>I anno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Farmacologia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Patologia Clinica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Anatomia Patologia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Patologia Generale</a:t>
                      </a:r>
                    </a:p>
                    <a:p>
                      <a:r>
                        <a:rPr lang="it-IT" dirty="0"/>
                        <a:t>Biologia Molecolare</a:t>
                      </a:r>
                    </a:p>
                    <a:p>
                      <a:r>
                        <a:rPr lang="it-IT" dirty="0"/>
                        <a:t>Oncologia Medica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8</a:t>
                      </a:r>
                    </a:p>
                    <a:p>
                      <a:r>
                        <a:rPr lang="it-IT" dirty="0"/>
                        <a:t>8</a:t>
                      </a:r>
                    </a:p>
                    <a:p>
                      <a:r>
                        <a:rPr lang="it-IT" dirty="0"/>
                        <a:t>8</a:t>
                      </a:r>
                    </a:p>
                    <a:p>
                      <a:r>
                        <a:rPr lang="it-IT" dirty="0"/>
                        <a:t>8</a:t>
                      </a:r>
                    </a:p>
                    <a:p>
                      <a:r>
                        <a:rPr lang="it-IT" dirty="0"/>
                        <a:t>8</a:t>
                      </a:r>
                    </a:p>
                    <a:p>
                      <a:r>
                        <a:rPr lang="it-IT" dirty="0"/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9049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bg1"/>
                          </a:solidFill>
                        </a:rPr>
                        <a:t>Attività formativa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4127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Tronco comune: clinico emergenza urgenza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Oncologia Medica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540</a:t>
                      </a:r>
                    </a:p>
                    <a:p>
                      <a:r>
                        <a:rPr lang="it-IT" dirty="0"/>
                        <a:t>900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97838"/>
                  </a:ext>
                </a:extLst>
              </a:tr>
            </a:tbl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C8C2BDA4-78E7-C450-4198-839F9AB9F7EC}"/>
              </a:ext>
            </a:extLst>
          </p:cNvPr>
          <p:cNvSpPr txBox="1"/>
          <p:nvPr/>
        </p:nvSpPr>
        <p:spPr>
          <a:xfrm>
            <a:off x="498059" y="4941168"/>
            <a:ext cx="79931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i="1" dirty="0"/>
              <a:t>Al termine del corso lo specializzando è in grado di raccogliere correttamente l'anamnesi dei pazienti oncologici, con particolare riferimento a fattori di rischio e precedenti trattamenti e valutarne criticamente la storia clinica</a:t>
            </a:r>
          </a:p>
        </p:txBody>
      </p:sp>
    </p:spTree>
    <p:extLst>
      <p:ext uri="{BB962C8B-B14F-4D97-AF65-F5344CB8AC3E}">
        <p14:creationId xmlns:p14="http://schemas.microsoft.com/office/powerpoint/2010/main" val="853232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formativo della Scuola </a:t>
            </a:r>
          </a:p>
          <a:p>
            <a:pPr algn="ctr"/>
            <a:r>
              <a:rPr lang="it-IT" dirty="0"/>
              <a:t>Didattica frontale + attività professionalizzanti</a:t>
            </a:r>
          </a:p>
        </p:txBody>
      </p:sp>
      <p:graphicFrame>
        <p:nvGraphicFramePr>
          <p:cNvPr id="6" name="Tabella 6">
            <a:extLst>
              <a:ext uri="{FF2B5EF4-FFF2-40B4-BE49-F238E27FC236}">
                <a16:creationId xmlns:a16="http://schemas.microsoft.com/office/drawing/2014/main" id="{B5CB945F-7932-A4CA-A752-2708A5111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487408"/>
              </p:ext>
            </p:extLst>
          </p:nvPr>
        </p:nvGraphicFramePr>
        <p:xfrm>
          <a:off x="395288" y="2204864"/>
          <a:ext cx="8168118" cy="257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22">
                  <a:extLst>
                    <a:ext uri="{9D8B030D-6E8A-4147-A177-3AD203B41FA5}">
                      <a16:colId xmlns:a16="http://schemas.microsoft.com/office/drawing/2014/main" val="2233437831"/>
                    </a:ext>
                  </a:extLst>
                </a:gridCol>
                <a:gridCol w="4567740">
                  <a:extLst>
                    <a:ext uri="{9D8B030D-6E8A-4147-A177-3AD203B41FA5}">
                      <a16:colId xmlns:a16="http://schemas.microsoft.com/office/drawing/2014/main" val="63604476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83284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Attività didattica frontale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Ore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79887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it-IT" b="1" dirty="0"/>
                        <a:t>II anno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Biochimica</a:t>
                      </a:r>
                    </a:p>
                    <a:p>
                      <a:r>
                        <a:rPr lang="it-IT" dirty="0"/>
                        <a:t>Chirurgia generale</a:t>
                      </a:r>
                    </a:p>
                    <a:p>
                      <a:r>
                        <a:rPr lang="it-IT" dirty="0"/>
                        <a:t>Genetica Medica</a:t>
                      </a:r>
                    </a:p>
                    <a:p>
                      <a:r>
                        <a:rPr lang="it-IT" dirty="0"/>
                        <a:t>Psicologia generale</a:t>
                      </a:r>
                    </a:p>
                    <a:p>
                      <a:r>
                        <a:rPr lang="it-IT" dirty="0"/>
                        <a:t>Oncologia Medica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8</a:t>
                      </a:r>
                    </a:p>
                    <a:p>
                      <a:r>
                        <a:rPr lang="it-IT" dirty="0"/>
                        <a:t>8</a:t>
                      </a:r>
                    </a:p>
                    <a:p>
                      <a:r>
                        <a:rPr lang="it-IT" dirty="0"/>
                        <a:t>8</a:t>
                      </a:r>
                    </a:p>
                    <a:p>
                      <a:r>
                        <a:rPr lang="it-IT" dirty="0"/>
                        <a:t>8</a:t>
                      </a:r>
                    </a:p>
                    <a:p>
                      <a:r>
                        <a:rPr lang="it-IT" dirty="0"/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9049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bg1"/>
                          </a:solidFill>
                        </a:rPr>
                        <a:t>Attività formativa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4127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Oncologia Medica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1728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97838"/>
                  </a:ext>
                </a:extLst>
              </a:tr>
            </a:tbl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5B239FDC-B764-B6F9-B5B5-6895B82DF25C}"/>
              </a:ext>
            </a:extLst>
          </p:cNvPr>
          <p:cNvSpPr txBox="1"/>
          <p:nvPr/>
        </p:nvSpPr>
        <p:spPr>
          <a:xfrm>
            <a:off x="395288" y="5013176"/>
            <a:ext cx="81681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i="1" dirty="0"/>
              <a:t>Al termine del corso lo specializzando è in grado di impostare un corretto iter diagnostico per i pazienti oncologici più semplici.</a:t>
            </a:r>
          </a:p>
        </p:txBody>
      </p:sp>
    </p:spTree>
    <p:extLst>
      <p:ext uri="{BB962C8B-B14F-4D97-AF65-F5344CB8AC3E}">
        <p14:creationId xmlns:p14="http://schemas.microsoft.com/office/powerpoint/2010/main" val="3275711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formativo della Scuola </a:t>
            </a:r>
          </a:p>
          <a:p>
            <a:pPr algn="ctr"/>
            <a:r>
              <a:rPr lang="it-IT" dirty="0"/>
              <a:t>Didattica frontale + attività professionalizzanti</a:t>
            </a:r>
          </a:p>
        </p:txBody>
      </p:sp>
      <p:graphicFrame>
        <p:nvGraphicFramePr>
          <p:cNvPr id="6" name="Tabella 6">
            <a:extLst>
              <a:ext uri="{FF2B5EF4-FFF2-40B4-BE49-F238E27FC236}">
                <a16:creationId xmlns:a16="http://schemas.microsoft.com/office/drawing/2014/main" id="{B5CB945F-7932-A4CA-A752-2708A5111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788917"/>
              </p:ext>
            </p:extLst>
          </p:nvPr>
        </p:nvGraphicFramePr>
        <p:xfrm>
          <a:off x="487941" y="1772816"/>
          <a:ext cx="8168118" cy="28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22">
                  <a:extLst>
                    <a:ext uri="{9D8B030D-6E8A-4147-A177-3AD203B41FA5}">
                      <a16:colId xmlns:a16="http://schemas.microsoft.com/office/drawing/2014/main" val="2233437831"/>
                    </a:ext>
                  </a:extLst>
                </a:gridCol>
                <a:gridCol w="4567740">
                  <a:extLst>
                    <a:ext uri="{9D8B030D-6E8A-4147-A177-3AD203B41FA5}">
                      <a16:colId xmlns:a16="http://schemas.microsoft.com/office/drawing/2014/main" val="63604476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83284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Attività didattica frontale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Ore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79887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it-IT" b="1" dirty="0"/>
                        <a:t>III anno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Malattie del sangue</a:t>
                      </a:r>
                    </a:p>
                    <a:p>
                      <a:r>
                        <a:rPr lang="it-IT" dirty="0"/>
                        <a:t>Malattia dell’apparato cardiovascolare</a:t>
                      </a:r>
                    </a:p>
                    <a:p>
                      <a:r>
                        <a:rPr lang="it-IT" dirty="0"/>
                        <a:t>Medicina legale</a:t>
                      </a:r>
                    </a:p>
                    <a:p>
                      <a:r>
                        <a:rPr lang="it-IT" dirty="0"/>
                        <a:t>Statistica Medica</a:t>
                      </a:r>
                    </a:p>
                    <a:p>
                      <a:r>
                        <a:rPr lang="it-IT" dirty="0"/>
                        <a:t>Urologia</a:t>
                      </a:r>
                    </a:p>
                    <a:p>
                      <a:r>
                        <a:rPr lang="it-IT" dirty="0"/>
                        <a:t>Oncologia Medica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8</a:t>
                      </a:r>
                    </a:p>
                    <a:p>
                      <a:r>
                        <a:rPr lang="it-IT" dirty="0"/>
                        <a:t>8</a:t>
                      </a:r>
                    </a:p>
                    <a:p>
                      <a:r>
                        <a:rPr lang="it-IT" dirty="0"/>
                        <a:t>8</a:t>
                      </a:r>
                    </a:p>
                    <a:p>
                      <a:r>
                        <a:rPr lang="it-IT" dirty="0"/>
                        <a:t>8</a:t>
                      </a:r>
                    </a:p>
                    <a:p>
                      <a:r>
                        <a:rPr lang="it-IT" dirty="0"/>
                        <a:t>8</a:t>
                      </a:r>
                    </a:p>
                    <a:p>
                      <a:r>
                        <a:rPr lang="it-IT" dirty="0"/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9049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bg1"/>
                          </a:solidFill>
                        </a:rPr>
                        <a:t>Attività formativa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4127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Oncologia Medica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1728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97838"/>
                  </a:ext>
                </a:extLst>
              </a:tr>
            </a:tbl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153C504B-DDE5-0620-086F-8AC6182F75F5}"/>
              </a:ext>
            </a:extLst>
          </p:cNvPr>
          <p:cNvSpPr txBox="1"/>
          <p:nvPr/>
        </p:nvSpPr>
        <p:spPr>
          <a:xfrm>
            <a:off x="487941" y="4809103"/>
            <a:ext cx="816811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i="1" dirty="0"/>
              <a:t>Al termine del corso lo specializzando è in grado di effettuare, autonomamente, anamnesi generale e specifica dei pazienti oncologici ed individuare sintomi e segni clinici di patologia oncologica. </a:t>
            </a:r>
          </a:p>
        </p:txBody>
      </p:sp>
    </p:spTree>
    <p:extLst>
      <p:ext uri="{BB962C8B-B14F-4D97-AF65-F5344CB8AC3E}">
        <p14:creationId xmlns:p14="http://schemas.microsoft.com/office/powerpoint/2010/main" val="2964156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formativo della Scuola </a:t>
            </a:r>
          </a:p>
          <a:p>
            <a:pPr algn="ctr"/>
            <a:r>
              <a:rPr lang="it-IT" dirty="0"/>
              <a:t>Didattica frontale + attività professionalizzanti</a:t>
            </a:r>
          </a:p>
        </p:txBody>
      </p:sp>
      <p:graphicFrame>
        <p:nvGraphicFramePr>
          <p:cNvPr id="6" name="Tabella 6">
            <a:extLst>
              <a:ext uri="{FF2B5EF4-FFF2-40B4-BE49-F238E27FC236}">
                <a16:creationId xmlns:a16="http://schemas.microsoft.com/office/drawing/2014/main" id="{B5CB945F-7932-A4CA-A752-2708A5111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179340"/>
              </p:ext>
            </p:extLst>
          </p:nvPr>
        </p:nvGraphicFramePr>
        <p:xfrm>
          <a:off x="436330" y="2420888"/>
          <a:ext cx="816811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22">
                  <a:extLst>
                    <a:ext uri="{9D8B030D-6E8A-4147-A177-3AD203B41FA5}">
                      <a16:colId xmlns:a16="http://schemas.microsoft.com/office/drawing/2014/main" val="2233437831"/>
                    </a:ext>
                  </a:extLst>
                </a:gridCol>
                <a:gridCol w="4567740">
                  <a:extLst>
                    <a:ext uri="{9D8B030D-6E8A-4147-A177-3AD203B41FA5}">
                      <a16:colId xmlns:a16="http://schemas.microsoft.com/office/drawing/2014/main" val="63604476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83284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Attività didattica frontale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Ore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79887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it-IT" b="1" dirty="0"/>
                        <a:t>IV anno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Oncologia Medica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9049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1" dirty="0">
                          <a:solidFill>
                            <a:schemeClr val="bg1"/>
                          </a:solidFill>
                        </a:rPr>
                        <a:t>Attività formativa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41275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Oncologia Medica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1728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97838"/>
                  </a:ext>
                </a:extLst>
              </a:tr>
            </a:tbl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E7E79CC1-813B-8ABD-9238-FB0195F2C20B}"/>
              </a:ext>
            </a:extLst>
          </p:cNvPr>
          <p:cNvSpPr txBox="1"/>
          <p:nvPr/>
        </p:nvSpPr>
        <p:spPr>
          <a:xfrm>
            <a:off x="381338" y="4005064"/>
            <a:ext cx="822311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i="1" dirty="0"/>
              <a:t>Al termine del corso lo specializzando è in grado di gestire correttamente pazienti oncologici in trattamento. Sa inoltre impostare l'iter diagnostico-terapeutico in caso di sospetta recidiva o progressione di malattia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0826264"/>
      </p:ext>
    </p:extLst>
  </p:cSld>
  <p:clrMapOvr>
    <a:masterClrMapping/>
  </p:clrMapOvr>
</p:sld>
</file>

<file path=ppt/theme/theme1.xml><?xml version="1.0" encoding="utf-8"?>
<a:theme xmlns:a="http://schemas.openxmlformats.org/drawingml/2006/main" name="COPERTIN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746</Words>
  <Application>Microsoft Office PowerPoint</Application>
  <PresentationFormat>Presentazione su schermo (4:3)</PresentationFormat>
  <Paragraphs>205</Paragraphs>
  <Slides>18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Wingdings</vt:lpstr>
      <vt:lpstr>COPERTINA</vt:lpstr>
      <vt:lpstr>DIAPOSITIVE</vt:lpstr>
      <vt:lpstr>CHIUSURA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Francesca Manicardi</cp:lastModifiedBy>
  <cp:revision>107</cp:revision>
  <dcterms:created xsi:type="dcterms:W3CDTF">2017-11-13T10:11:35Z</dcterms:created>
  <dcterms:modified xsi:type="dcterms:W3CDTF">2025-05-26T08:22:17Z</dcterms:modified>
</cp:coreProperties>
</file>